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5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58" r:id="rId4"/>
    <p:sldId id="260" r:id="rId5"/>
    <p:sldId id="262" r:id="rId6"/>
    <p:sldId id="264" r:id="rId7"/>
    <p:sldId id="259" r:id="rId8"/>
    <p:sldId id="286" r:id="rId9"/>
    <p:sldId id="289" r:id="rId10"/>
    <p:sldId id="266" r:id="rId11"/>
    <p:sldId id="265" r:id="rId12"/>
    <p:sldId id="267" r:id="rId13"/>
    <p:sldId id="268" r:id="rId14"/>
    <p:sldId id="271" r:id="rId15"/>
    <p:sldId id="273" r:id="rId16"/>
    <p:sldId id="274" r:id="rId17"/>
    <p:sldId id="275" r:id="rId18"/>
    <p:sldId id="276" r:id="rId19"/>
    <p:sldId id="277" r:id="rId20"/>
    <p:sldId id="278" r:id="rId21"/>
    <p:sldId id="283" r:id="rId22"/>
    <p:sldId id="284" r:id="rId23"/>
    <p:sldId id="285" r:id="rId24"/>
    <p:sldId id="287" r:id="rId25"/>
    <p:sldId id="279" r:id="rId2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A0BB"/>
    <a:srgbClr val="B6B454"/>
    <a:srgbClr val="C1C171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15620"/>
    <p:restoredTop sz="99827" autoAdjust="0"/>
  </p:normalViewPr>
  <p:slideViewPr>
    <p:cSldViewPr>
      <p:cViewPr>
        <p:scale>
          <a:sx n="75" d="100"/>
          <a:sy n="75" d="100"/>
        </p:scale>
        <p:origin x="-906" y="1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E3171D-45B3-4919-88EE-B371F0398744}" type="doc">
      <dgm:prSet loTypeId="urn:microsoft.com/office/officeart/2005/8/layout/chevron2" loCatId="process" qsTypeId="urn:microsoft.com/office/officeart/2005/8/quickstyle/simple1#2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C5A9CD40-1942-435C-ADC5-A40F403DDA5F}">
      <dgm:prSet phldrT="[文本]" custT="1"/>
      <dgm:spPr/>
      <dgm:t>
        <a:bodyPr/>
        <a:lstStyle/>
        <a:p>
          <a:r>
            <a:rPr lang="zh-CN" altLang="en-US" sz="2400" b="1" dirty="0" smtClean="0"/>
            <a:t>信息获取</a:t>
          </a:r>
          <a:endParaRPr lang="zh-CN" altLang="en-US" sz="2400" b="1" dirty="0"/>
        </a:p>
      </dgm:t>
    </dgm:pt>
    <dgm:pt modelId="{2BEB52B7-2FBC-48FA-B522-30FD039ADA18}" type="parTrans" cxnId="{986EBFC9-A31E-43C5-BB09-2E1B931169C5}">
      <dgm:prSet/>
      <dgm:spPr/>
      <dgm:t>
        <a:bodyPr/>
        <a:lstStyle/>
        <a:p>
          <a:endParaRPr lang="zh-CN" altLang="en-US"/>
        </a:p>
      </dgm:t>
    </dgm:pt>
    <dgm:pt modelId="{830D5ACA-14CE-496A-9D73-B6E601BE6C22}" type="sibTrans" cxnId="{986EBFC9-A31E-43C5-BB09-2E1B931169C5}">
      <dgm:prSet/>
      <dgm:spPr/>
      <dgm:t>
        <a:bodyPr/>
        <a:lstStyle/>
        <a:p>
          <a:endParaRPr lang="zh-CN" altLang="en-US"/>
        </a:p>
      </dgm:t>
    </dgm:pt>
    <dgm:pt modelId="{B9954F8F-7737-44BC-B9BF-E21CE7ED1FD9}">
      <dgm:prSet phldrT="[文本]" custT="1"/>
      <dgm:spPr/>
      <dgm:t>
        <a:bodyPr/>
        <a:lstStyle/>
        <a:p>
          <a:r>
            <a:rPr lang="zh-CN" altLang="en-US" sz="1700" b="1" dirty="0" smtClean="0">
              <a:latin typeface="楷体" pitchFamily="49" charset="-122"/>
              <a:ea typeface="楷体" pitchFamily="49" charset="-122"/>
            </a:rPr>
            <a:t>社区管理者通过平台注册，成为平台社区服务页面的管理员，负责将辖区内空巢老人信息及其需要服务的项目注册于平台数据库；志愿者通过平台端口，注册成为平台会员，同时注明可以提供服务的时间和服务项目。</a:t>
          </a:r>
          <a:endParaRPr lang="zh-CN" altLang="en-US" sz="1700" b="1" dirty="0">
            <a:latin typeface="楷体" pitchFamily="49" charset="-122"/>
            <a:ea typeface="楷体" pitchFamily="49" charset="-122"/>
          </a:endParaRPr>
        </a:p>
      </dgm:t>
    </dgm:pt>
    <dgm:pt modelId="{585BB746-B624-4A90-9E65-70D77FB0D577}" type="parTrans" cxnId="{7C2FCA86-6368-40B7-9ABD-E7757663F284}">
      <dgm:prSet/>
      <dgm:spPr/>
      <dgm:t>
        <a:bodyPr/>
        <a:lstStyle/>
        <a:p>
          <a:endParaRPr lang="zh-CN" altLang="en-US"/>
        </a:p>
      </dgm:t>
    </dgm:pt>
    <dgm:pt modelId="{7776BA1C-0319-408D-B935-BA6B926A1106}" type="sibTrans" cxnId="{7C2FCA86-6368-40B7-9ABD-E7757663F284}">
      <dgm:prSet/>
      <dgm:spPr/>
      <dgm:t>
        <a:bodyPr/>
        <a:lstStyle/>
        <a:p>
          <a:endParaRPr lang="zh-CN" altLang="en-US"/>
        </a:p>
      </dgm:t>
    </dgm:pt>
    <dgm:pt modelId="{CFACC6C8-C31E-4D83-974C-0B82E4EE01D9}">
      <dgm:prSet phldrT="[文本]" custT="1"/>
      <dgm:spPr/>
      <dgm:t>
        <a:bodyPr/>
        <a:lstStyle/>
        <a:p>
          <a:r>
            <a:rPr lang="zh-CN" altLang="en-US" sz="2400" b="1" dirty="0" smtClean="0"/>
            <a:t>信息处理</a:t>
          </a:r>
          <a:endParaRPr lang="zh-CN" altLang="en-US" sz="2400" b="1" dirty="0"/>
        </a:p>
      </dgm:t>
    </dgm:pt>
    <dgm:pt modelId="{BB42F6D4-E4AB-4C8D-9488-E558409151A5}" type="parTrans" cxnId="{068FBD25-7D46-4F1D-B74B-D1AB7DB14D17}">
      <dgm:prSet/>
      <dgm:spPr/>
      <dgm:t>
        <a:bodyPr/>
        <a:lstStyle/>
        <a:p>
          <a:endParaRPr lang="zh-CN" altLang="en-US"/>
        </a:p>
      </dgm:t>
    </dgm:pt>
    <dgm:pt modelId="{94EDF0DE-6E03-4615-B544-9BC911997C6F}" type="sibTrans" cxnId="{068FBD25-7D46-4F1D-B74B-D1AB7DB14D17}">
      <dgm:prSet/>
      <dgm:spPr/>
      <dgm:t>
        <a:bodyPr/>
        <a:lstStyle/>
        <a:p>
          <a:endParaRPr lang="zh-CN" altLang="en-US"/>
        </a:p>
      </dgm:t>
    </dgm:pt>
    <dgm:pt modelId="{D6546EF2-3D52-45A5-8696-3B76D3BB976C}">
      <dgm:prSet phldrT="[文本]" custT="1"/>
      <dgm:spPr/>
      <dgm:t>
        <a:bodyPr/>
        <a:lstStyle/>
        <a:p>
          <a:r>
            <a:rPr lang="zh-CN" altLang="en-US" sz="1700" b="1" dirty="0" smtClean="0">
              <a:latin typeface="楷体" pitchFamily="49" charset="-122"/>
              <a:ea typeface="楷体" pitchFamily="49" charset="-122"/>
            </a:rPr>
            <a:t>服务平台管理员审核志愿者资格和确认老人信息，通过数据库将老人与志愿者信息线上匹配，在社区管理的支持下志愿者完成线下服务活动。</a:t>
          </a:r>
          <a:endParaRPr lang="zh-CN" altLang="en-US" sz="1700" b="1" dirty="0">
            <a:latin typeface="楷体" pitchFamily="49" charset="-122"/>
            <a:ea typeface="楷体" pitchFamily="49" charset="-122"/>
          </a:endParaRPr>
        </a:p>
      </dgm:t>
    </dgm:pt>
    <dgm:pt modelId="{1D84463C-1305-445C-B5C8-843CEF10B8D2}" type="parTrans" cxnId="{265404C4-60E3-418D-AA2C-5A2E898721FB}">
      <dgm:prSet/>
      <dgm:spPr/>
      <dgm:t>
        <a:bodyPr/>
        <a:lstStyle/>
        <a:p>
          <a:endParaRPr lang="zh-CN" altLang="en-US"/>
        </a:p>
      </dgm:t>
    </dgm:pt>
    <dgm:pt modelId="{E761BFB1-8543-4444-B9F2-5D40F5D6AD98}" type="sibTrans" cxnId="{265404C4-60E3-418D-AA2C-5A2E898721FB}">
      <dgm:prSet/>
      <dgm:spPr/>
      <dgm:t>
        <a:bodyPr/>
        <a:lstStyle/>
        <a:p>
          <a:endParaRPr lang="zh-CN" altLang="en-US"/>
        </a:p>
      </dgm:t>
    </dgm:pt>
    <dgm:pt modelId="{E08C7353-2FDC-40B8-987B-05F5D4A1FC9F}">
      <dgm:prSet phldrT="[文本]" custT="1"/>
      <dgm:spPr/>
      <dgm:t>
        <a:bodyPr/>
        <a:lstStyle/>
        <a:p>
          <a:r>
            <a:rPr lang="zh-CN" altLang="en-US" sz="2400" b="1" dirty="0" smtClean="0"/>
            <a:t>信息反馈</a:t>
          </a:r>
          <a:endParaRPr lang="zh-CN" altLang="en-US" sz="2400" b="1" dirty="0"/>
        </a:p>
      </dgm:t>
    </dgm:pt>
    <dgm:pt modelId="{2A9F52AB-C142-4726-88EF-25AAB392195F}" type="parTrans" cxnId="{4E989D6B-66E8-4C6D-8D3D-FAB2190D8CF2}">
      <dgm:prSet/>
      <dgm:spPr/>
      <dgm:t>
        <a:bodyPr/>
        <a:lstStyle/>
        <a:p>
          <a:endParaRPr lang="zh-CN" altLang="en-US"/>
        </a:p>
      </dgm:t>
    </dgm:pt>
    <dgm:pt modelId="{FE3E8D7F-3075-4636-88D3-8EA897F29728}" type="sibTrans" cxnId="{4E989D6B-66E8-4C6D-8D3D-FAB2190D8CF2}">
      <dgm:prSet/>
      <dgm:spPr/>
      <dgm:t>
        <a:bodyPr/>
        <a:lstStyle/>
        <a:p>
          <a:endParaRPr lang="zh-CN" altLang="en-US"/>
        </a:p>
      </dgm:t>
    </dgm:pt>
    <dgm:pt modelId="{CBA1CB50-78A7-4060-AA4C-8064BE629A17}">
      <dgm:prSet phldrT="[文本]" custT="1"/>
      <dgm:spPr/>
      <dgm:t>
        <a:bodyPr/>
        <a:lstStyle/>
        <a:p>
          <a:r>
            <a:rPr lang="zh-CN" altLang="en-US" sz="1700" b="1" dirty="0" smtClean="0">
              <a:latin typeface="楷体" pitchFamily="49" charset="-122"/>
              <a:ea typeface="楷体" pitchFamily="49" charset="-122"/>
            </a:rPr>
            <a:t>平台通过幸福频道，发布空巢老人幸福指数变动数据，为国家及政府制定养老政策提供决策的基础信息。</a:t>
          </a:r>
          <a:endParaRPr lang="zh-CN" altLang="en-US" sz="1700" b="1" dirty="0">
            <a:latin typeface="楷体" pitchFamily="49" charset="-122"/>
            <a:ea typeface="楷体" pitchFamily="49" charset="-122"/>
          </a:endParaRPr>
        </a:p>
      </dgm:t>
    </dgm:pt>
    <dgm:pt modelId="{EC485693-399B-4182-9E5A-4610130B6F7D}" type="parTrans" cxnId="{D7C6B4BC-A6D6-48CC-9967-9FA729D9400D}">
      <dgm:prSet/>
      <dgm:spPr/>
      <dgm:t>
        <a:bodyPr/>
        <a:lstStyle/>
        <a:p>
          <a:endParaRPr lang="zh-CN" altLang="en-US"/>
        </a:p>
      </dgm:t>
    </dgm:pt>
    <dgm:pt modelId="{7BB82D4F-4562-4038-B6BA-A3507D5DC728}" type="sibTrans" cxnId="{D7C6B4BC-A6D6-48CC-9967-9FA729D9400D}">
      <dgm:prSet/>
      <dgm:spPr/>
      <dgm:t>
        <a:bodyPr/>
        <a:lstStyle/>
        <a:p>
          <a:endParaRPr lang="zh-CN" altLang="en-US"/>
        </a:p>
      </dgm:t>
    </dgm:pt>
    <dgm:pt modelId="{0F31BA19-58A0-4BEB-B3DD-57477D0366C2}">
      <dgm:prSet phldrT="[文本]" custT="1"/>
      <dgm:spPr/>
      <dgm:t>
        <a:bodyPr/>
        <a:lstStyle/>
        <a:p>
          <a:r>
            <a:rPr lang="zh-CN" altLang="en-US" sz="2400" b="1" dirty="0" smtClean="0"/>
            <a:t>信息发布</a:t>
          </a:r>
          <a:endParaRPr lang="zh-CN" altLang="en-US" sz="2400" b="1" dirty="0"/>
        </a:p>
      </dgm:t>
    </dgm:pt>
    <dgm:pt modelId="{35D9DD41-72E3-471D-BE67-9529E199CE85}" type="parTrans" cxnId="{03EE1A9C-E340-43A8-8BB6-DCE78ADC34BB}">
      <dgm:prSet/>
      <dgm:spPr/>
      <dgm:t>
        <a:bodyPr/>
        <a:lstStyle/>
        <a:p>
          <a:endParaRPr lang="zh-CN" altLang="en-US"/>
        </a:p>
      </dgm:t>
    </dgm:pt>
    <dgm:pt modelId="{1D6F2189-0FD5-4CBD-A98B-AB1EE0FD7442}" type="sibTrans" cxnId="{03EE1A9C-E340-43A8-8BB6-DCE78ADC34BB}">
      <dgm:prSet/>
      <dgm:spPr/>
      <dgm:t>
        <a:bodyPr/>
        <a:lstStyle/>
        <a:p>
          <a:endParaRPr lang="zh-CN" altLang="en-US"/>
        </a:p>
      </dgm:t>
    </dgm:pt>
    <dgm:pt modelId="{69CE4DA9-AC81-407A-8085-DF94E6C092CE}">
      <dgm:prSet custT="1"/>
      <dgm:spPr/>
      <dgm:t>
        <a:bodyPr/>
        <a:lstStyle/>
        <a:p>
          <a:r>
            <a:rPr lang="zh-CN" altLang="en-US" sz="1700" b="1" dirty="0" smtClean="0">
              <a:latin typeface="楷体" pitchFamily="49" charset="-122"/>
              <a:ea typeface="楷体" pitchFamily="49" charset="-122"/>
            </a:rPr>
            <a:t>平台通过对老人定期电话回访；社区管理者抽查被服务老人满意度情况，反馈到平台数据库；志愿者通过平台移动</a:t>
          </a:r>
          <a:r>
            <a:rPr lang="en-US" altLang="zh-CN" sz="1700" b="1" dirty="0" smtClean="0">
              <a:latin typeface="楷体" pitchFamily="49" charset="-122"/>
              <a:ea typeface="楷体" pitchFamily="49" charset="-122"/>
            </a:rPr>
            <a:t>web</a:t>
          </a:r>
          <a:r>
            <a:rPr lang="zh-CN" altLang="en-US" sz="1700" b="1" dirty="0" smtClean="0">
              <a:latin typeface="楷体" pitchFamily="49" charset="-122"/>
              <a:ea typeface="楷体" pitchFamily="49" charset="-122"/>
            </a:rPr>
            <a:t>页面定期向互动平台反馈空巢老人幸福感相关数据。</a:t>
          </a:r>
          <a:endParaRPr lang="zh-CN" altLang="en-US" sz="1700" b="1" dirty="0">
            <a:latin typeface="楷体" pitchFamily="49" charset="-122"/>
            <a:ea typeface="楷体" pitchFamily="49" charset="-122"/>
          </a:endParaRPr>
        </a:p>
      </dgm:t>
    </dgm:pt>
    <dgm:pt modelId="{2BE77DE5-75B5-4791-853F-90A4A3F3D536}" type="parTrans" cxnId="{473472C8-2C1F-4C9F-A7AA-CD5F1D592B39}">
      <dgm:prSet/>
      <dgm:spPr/>
      <dgm:t>
        <a:bodyPr/>
        <a:lstStyle/>
        <a:p>
          <a:endParaRPr lang="zh-CN" altLang="en-US"/>
        </a:p>
      </dgm:t>
    </dgm:pt>
    <dgm:pt modelId="{0648443A-26DC-4812-AD92-12DCC87B21C8}" type="sibTrans" cxnId="{473472C8-2C1F-4C9F-A7AA-CD5F1D592B39}">
      <dgm:prSet/>
      <dgm:spPr/>
      <dgm:t>
        <a:bodyPr/>
        <a:lstStyle/>
        <a:p>
          <a:endParaRPr lang="zh-CN" altLang="en-US"/>
        </a:p>
      </dgm:t>
    </dgm:pt>
    <dgm:pt modelId="{D3E50B71-9046-4911-B7AE-3D87F4EA59DD}" type="pres">
      <dgm:prSet presAssocID="{77E3171D-45B3-4919-88EE-B371F0398744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7D9F508-9710-465D-88E7-AFD71919B310}" type="pres">
      <dgm:prSet presAssocID="{C5A9CD40-1942-435C-ADC5-A40F403DDA5F}" presName="composite" presStyleCnt="0"/>
      <dgm:spPr/>
      <dgm:t>
        <a:bodyPr/>
        <a:lstStyle/>
        <a:p>
          <a:endParaRPr lang="zh-CN" altLang="en-US"/>
        </a:p>
      </dgm:t>
    </dgm:pt>
    <dgm:pt modelId="{96D5FB80-DC7E-4BB3-BDE9-9F9E8A884E80}" type="pres">
      <dgm:prSet presAssocID="{C5A9CD40-1942-435C-ADC5-A40F403DDA5F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61C68E4-346B-4F96-8317-0F164EF86169}" type="pres">
      <dgm:prSet presAssocID="{C5A9CD40-1942-435C-ADC5-A40F403DDA5F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F25119F-A38C-40A8-AD90-C647F7DE0562}" type="pres">
      <dgm:prSet presAssocID="{830D5ACA-14CE-496A-9D73-B6E601BE6C22}" presName="sp" presStyleCnt="0"/>
      <dgm:spPr/>
      <dgm:t>
        <a:bodyPr/>
        <a:lstStyle/>
        <a:p>
          <a:endParaRPr lang="zh-CN" altLang="en-US"/>
        </a:p>
      </dgm:t>
    </dgm:pt>
    <dgm:pt modelId="{C74AC25F-7C36-477C-9E11-DEAEE8704C30}" type="pres">
      <dgm:prSet presAssocID="{CFACC6C8-C31E-4D83-974C-0B82E4EE01D9}" presName="composite" presStyleCnt="0"/>
      <dgm:spPr/>
      <dgm:t>
        <a:bodyPr/>
        <a:lstStyle/>
        <a:p>
          <a:endParaRPr lang="zh-CN" altLang="en-US"/>
        </a:p>
      </dgm:t>
    </dgm:pt>
    <dgm:pt modelId="{DB09F732-1789-40FD-8087-4B6EE7B9F9AB}" type="pres">
      <dgm:prSet presAssocID="{CFACC6C8-C31E-4D83-974C-0B82E4EE01D9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20AEB0A-FDEB-4438-A836-74C3C288A77D}" type="pres">
      <dgm:prSet presAssocID="{CFACC6C8-C31E-4D83-974C-0B82E4EE01D9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574A30-E54C-4F59-8587-18102330209E}" type="pres">
      <dgm:prSet presAssocID="{94EDF0DE-6E03-4615-B544-9BC911997C6F}" presName="sp" presStyleCnt="0"/>
      <dgm:spPr/>
      <dgm:t>
        <a:bodyPr/>
        <a:lstStyle/>
        <a:p>
          <a:endParaRPr lang="zh-CN" altLang="en-US"/>
        </a:p>
      </dgm:t>
    </dgm:pt>
    <dgm:pt modelId="{0AB0ADBB-1FAC-464E-827F-A3820F55ED1E}" type="pres">
      <dgm:prSet presAssocID="{E08C7353-2FDC-40B8-987B-05F5D4A1FC9F}" presName="composite" presStyleCnt="0"/>
      <dgm:spPr/>
      <dgm:t>
        <a:bodyPr/>
        <a:lstStyle/>
        <a:p>
          <a:endParaRPr lang="zh-CN" altLang="en-US"/>
        </a:p>
      </dgm:t>
    </dgm:pt>
    <dgm:pt modelId="{CD7C1863-4BC0-4A69-81B1-CC118FE9BD31}" type="pres">
      <dgm:prSet presAssocID="{E08C7353-2FDC-40B8-987B-05F5D4A1FC9F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657F217-852F-4247-A6EB-C28751C5FDF7}" type="pres">
      <dgm:prSet presAssocID="{E08C7353-2FDC-40B8-987B-05F5D4A1FC9F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C33A9DA-8DA2-4297-8CDB-35C40AE8266A}" type="pres">
      <dgm:prSet presAssocID="{FE3E8D7F-3075-4636-88D3-8EA897F29728}" presName="sp" presStyleCnt="0"/>
      <dgm:spPr/>
      <dgm:t>
        <a:bodyPr/>
        <a:lstStyle/>
        <a:p>
          <a:endParaRPr lang="zh-CN" altLang="en-US"/>
        </a:p>
      </dgm:t>
    </dgm:pt>
    <dgm:pt modelId="{290AA0D1-CA48-4A17-88AD-FC863E13B8D4}" type="pres">
      <dgm:prSet presAssocID="{0F31BA19-58A0-4BEB-B3DD-57477D0366C2}" presName="composite" presStyleCnt="0"/>
      <dgm:spPr/>
      <dgm:t>
        <a:bodyPr/>
        <a:lstStyle/>
        <a:p>
          <a:endParaRPr lang="zh-CN" altLang="en-US"/>
        </a:p>
      </dgm:t>
    </dgm:pt>
    <dgm:pt modelId="{FCF92068-54D4-482A-8FEB-D440CC3C0DD6}" type="pres">
      <dgm:prSet presAssocID="{0F31BA19-58A0-4BEB-B3DD-57477D0366C2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359292C-722B-45CE-95DA-7BA289CDDF69}" type="pres">
      <dgm:prSet presAssocID="{0F31BA19-58A0-4BEB-B3DD-57477D0366C2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2EA89A8-1679-4AE1-BBCE-BDD8670A32BF}" type="presOf" srcId="{B9954F8F-7737-44BC-B9BF-E21CE7ED1FD9}" destId="{361C68E4-346B-4F96-8317-0F164EF86169}" srcOrd="0" destOrd="0" presId="urn:microsoft.com/office/officeart/2005/8/layout/chevron2"/>
    <dgm:cxn modelId="{4E989D6B-66E8-4C6D-8D3D-FAB2190D8CF2}" srcId="{77E3171D-45B3-4919-88EE-B371F0398744}" destId="{E08C7353-2FDC-40B8-987B-05F5D4A1FC9F}" srcOrd="2" destOrd="0" parTransId="{2A9F52AB-C142-4726-88EF-25AAB392195F}" sibTransId="{FE3E8D7F-3075-4636-88D3-8EA897F29728}"/>
    <dgm:cxn modelId="{986EBFC9-A31E-43C5-BB09-2E1B931169C5}" srcId="{77E3171D-45B3-4919-88EE-B371F0398744}" destId="{C5A9CD40-1942-435C-ADC5-A40F403DDA5F}" srcOrd="0" destOrd="0" parTransId="{2BEB52B7-2FBC-48FA-B522-30FD039ADA18}" sibTransId="{830D5ACA-14CE-496A-9D73-B6E601BE6C22}"/>
    <dgm:cxn modelId="{068FBD25-7D46-4F1D-B74B-D1AB7DB14D17}" srcId="{77E3171D-45B3-4919-88EE-B371F0398744}" destId="{CFACC6C8-C31E-4D83-974C-0B82E4EE01D9}" srcOrd="1" destOrd="0" parTransId="{BB42F6D4-E4AB-4C8D-9488-E558409151A5}" sibTransId="{94EDF0DE-6E03-4615-B544-9BC911997C6F}"/>
    <dgm:cxn modelId="{D2DC5E45-1A5D-4200-83EB-33CC66316321}" type="presOf" srcId="{0F31BA19-58A0-4BEB-B3DD-57477D0366C2}" destId="{FCF92068-54D4-482A-8FEB-D440CC3C0DD6}" srcOrd="0" destOrd="0" presId="urn:microsoft.com/office/officeart/2005/8/layout/chevron2"/>
    <dgm:cxn modelId="{EE043FD5-B596-4717-B973-92561C509CCC}" type="presOf" srcId="{CBA1CB50-78A7-4060-AA4C-8064BE629A17}" destId="{E359292C-722B-45CE-95DA-7BA289CDDF69}" srcOrd="0" destOrd="0" presId="urn:microsoft.com/office/officeart/2005/8/layout/chevron2"/>
    <dgm:cxn modelId="{473472C8-2C1F-4C9F-A7AA-CD5F1D592B39}" srcId="{E08C7353-2FDC-40B8-987B-05F5D4A1FC9F}" destId="{69CE4DA9-AC81-407A-8085-DF94E6C092CE}" srcOrd="0" destOrd="0" parTransId="{2BE77DE5-75B5-4791-853F-90A4A3F3D536}" sibTransId="{0648443A-26DC-4812-AD92-12DCC87B21C8}"/>
    <dgm:cxn modelId="{96EA20FE-8608-4D8E-895F-5F26798BA864}" type="presOf" srcId="{C5A9CD40-1942-435C-ADC5-A40F403DDA5F}" destId="{96D5FB80-DC7E-4BB3-BDE9-9F9E8A884E80}" srcOrd="0" destOrd="0" presId="urn:microsoft.com/office/officeart/2005/8/layout/chevron2"/>
    <dgm:cxn modelId="{5B62FDA6-3483-4E44-862F-ABF839DE52BE}" type="presOf" srcId="{77E3171D-45B3-4919-88EE-B371F0398744}" destId="{D3E50B71-9046-4911-B7AE-3D87F4EA59DD}" srcOrd="0" destOrd="0" presId="urn:microsoft.com/office/officeart/2005/8/layout/chevron2"/>
    <dgm:cxn modelId="{D7C6B4BC-A6D6-48CC-9967-9FA729D9400D}" srcId="{0F31BA19-58A0-4BEB-B3DD-57477D0366C2}" destId="{CBA1CB50-78A7-4060-AA4C-8064BE629A17}" srcOrd="0" destOrd="0" parTransId="{EC485693-399B-4182-9E5A-4610130B6F7D}" sibTransId="{7BB82D4F-4562-4038-B6BA-A3507D5DC728}"/>
    <dgm:cxn modelId="{36A7400D-8BBF-4C57-9134-D0D3E7B0AB98}" type="presOf" srcId="{E08C7353-2FDC-40B8-987B-05F5D4A1FC9F}" destId="{CD7C1863-4BC0-4A69-81B1-CC118FE9BD31}" srcOrd="0" destOrd="0" presId="urn:microsoft.com/office/officeart/2005/8/layout/chevron2"/>
    <dgm:cxn modelId="{265404C4-60E3-418D-AA2C-5A2E898721FB}" srcId="{CFACC6C8-C31E-4D83-974C-0B82E4EE01D9}" destId="{D6546EF2-3D52-45A5-8696-3B76D3BB976C}" srcOrd="0" destOrd="0" parTransId="{1D84463C-1305-445C-B5C8-843CEF10B8D2}" sibTransId="{E761BFB1-8543-4444-B9F2-5D40F5D6AD98}"/>
    <dgm:cxn modelId="{9372B8D5-19FD-411F-9CF7-2E5DE43D65F9}" type="presOf" srcId="{69CE4DA9-AC81-407A-8085-DF94E6C092CE}" destId="{B657F217-852F-4247-A6EB-C28751C5FDF7}" srcOrd="0" destOrd="0" presId="urn:microsoft.com/office/officeart/2005/8/layout/chevron2"/>
    <dgm:cxn modelId="{7C2FCA86-6368-40B7-9ABD-E7757663F284}" srcId="{C5A9CD40-1942-435C-ADC5-A40F403DDA5F}" destId="{B9954F8F-7737-44BC-B9BF-E21CE7ED1FD9}" srcOrd="0" destOrd="0" parTransId="{585BB746-B624-4A90-9E65-70D77FB0D577}" sibTransId="{7776BA1C-0319-408D-B935-BA6B926A1106}"/>
    <dgm:cxn modelId="{372E18AD-EF7D-4B61-8527-6E97B51EB29E}" type="presOf" srcId="{CFACC6C8-C31E-4D83-974C-0B82E4EE01D9}" destId="{DB09F732-1789-40FD-8087-4B6EE7B9F9AB}" srcOrd="0" destOrd="0" presId="urn:microsoft.com/office/officeart/2005/8/layout/chevron2"/>
    <dgm:cxn modelId="{03EE1A9C-E340-43A8-8BB6-DCE78ADC34BB}" srcId="{77E3171D-45B3-4919-88EE-B371F0398744}" destId="{0F31BA19-58A0-4BEB-B3DD-57477D0366C2}" srcOrd="3" destOrd="0" parTransId="{35D9DD41-72E3-471D-BE67-9529E199CE85}" sibTransId="{1D6F2189-0FD5-4CBD-A98B-AB1EE0FD7442}"/>
    <dgm:cxn modelId="{D65AE0B1-3D1E-41BC-812C-9FB7D61C27C5}" type="presOf" srcId="{D6546EF2-3D52-45A5-8696-3B76D3BB976C}" destId="{420AEB0A-FDEB-4438-A836-74C3C288A77D}" srcOrd="0" destOrd="0" presId="urn:microsoft.com/office/officeart/2005/8/layout/chevron2"/>
    <dgm:cxn modelId="{92BB07A6-814E-4C60-BC98-8D2307F25175}" type="presParOf" srcId="{D3E50B71-9046-4911-B7AE-3D87F4EA59DD}" destId="{B7D9F508-9710-465D-88E7-AFD71919B310}" srcOrd="0" destOrd="0" presId="urn:microsoft.com/office/officeart/2005/8/layout/chevron2"/>
    <dgm:cxn modelId="{837EB4E4-8D9A-4723-8F05-F55023A5203A}" type="presParOf" srcId="{B7D9F508-9710-465D-88E7-AFD71919B310}" destId="{96D5FB80-DC7E-4BB3-BDE9-9F9E8A884E80}" srcOrd="0" destOrd="0" presId="urn:microsoft.com/office/officeart/2005/8/layout/chevron2"/>
    <dgm:cxn modelId="{C71DA298-8F28-4548-ABE0-FE015F81D3D2}" type="presParOf" srcId="{B7D9F508-9710-465D-88E7-AFD71919B310}" destId="{361C68E4-346B-4F96-8317-0F164EF86169}" srcOrd="1" destOrd="0" presId="urn:microsoft.com/office/officeart/2005/8/layout/chevron2"/>
    <dgm:cxn modelId="{543AE8F7-40D8-46DA-B475-29C68FF31724}" type="presParOf" srcId="{D3E50B71-9046-4911-B7AE-3D87F4EA59DD}" destId="{0F25119F-A38C-40A8-AD90-C647F7DE0562}" srcOrd="1" destOrd="0" presId="urn:microsoft.com/office/officeart/2005/8/layout/chevron2"/>
    <dgm:cxn modelId="{B4160FDC-6606-4972-9C49-BF03BC7B754F}" type="presParOf" srcId="{D3E50B71-9046-4911-B7AE-3D87F4EA59DD}" destId="{C74AC25F-7C36-477C-9E11-DEAEE8704C30}" srcOrd="2" destOrd="0" presId="urn:microsoft.com/office/officeart/2005/8/layout/chevron2"/>
    <dgm:cxn modelId="{41590ED8-0A4E-4FF3-968A-D891332A0A8D}" type="presParOf" srcId="{C74AC25F-7C36-477C-9E11-DEAEE8704C30}" destId="{DB09F732-1789-40FD-8087-4B6EE7B9F9AB}" srcOrd="0" destOrd="0" presId="urn:microsoft.com/office/officeart/2005/8/layout/chevron2"/>
    <dgm:cxn modelId="{D78CA262-2D2A-4F9C-BAF7-3BA37F3EC264}" type="presParOf" srcId="{C74AC25F-7C36-477C-9E11-DEAEE8704C30}" destId="{420AEB0A-FDEB-4438-A836-74C3C288A77D}" srcOrd="1" destOrd="0" presId="urn:microsoft.com/office/officeart/2005/8/layout/chevron2"/>
    <dgm:cxn modelId="{AEDA6363-3AD0-41D0-B684-AB9E7FAB0C7B}" type="presParOf" srcId="{D3E50B71-9046-4911-B7AE-3D87F4EA59DD}" destId="{7B574A30-E54C-4F59-8587-18102330209E}" srcOrd="3" destOrd="0" presId="urn:microsoft.com/office/officeart/2005/8/layout/chevron2"/>
    <dgm:cxn modelId="{53F2B677-965E-49F0-A583-D37A2BF23197}" type="presParOf" srcId="{D3E50B71-9046-4911-B7AE-3D87F4EA59DD}" destId="{0AB0ADBB-1FAC-464E-827F-A3820F55ED1E}" srcOrd="4" destOrd="0" presId="urn:microsoft.com/office/officeart/2005/8/layout/chevron2"/>
    <dgm:cxn modelId="{D3B67A0B-E249-45B8-9512-8D156A36462F}" type="presParOf" srcId="{0AB0ADBB-1FAC-464E-827F-A3820F55ED1E}" destId="{CD7C1863-4BC0-4A69-81B1-CC118FE9BD31}" srcOrd="0" destOrd="0" presId="urn:microsoft.com/office/officeart/2005/8/layout/chevron2"/>
    <dgm:cxn modelId="{3719A4CD-0333-4BD6-B22B-984AF2B64357}" type="presParOf" srcId="{0AB0ADBB-1FAC-464E-827F-A3820F55ED1E}" destId="{B657F217-852F-4247-A6EB-C28751C5FDF7}" srcOrd="1" destOrd="0" presId="urn:microsoft.com/office/officeart/2005/8/layout/chevron2"/>
    <dgm:cxn modelId="{CCEC3EE5-63ED-4800-9B23-30F1D8E641CB}" type="presParOf" srcId="{D3E50B71-9046-4911-B7AE-3D87F4EA59DD}" destId="{5C33A9DA-8DA2-4297-8CDB-35C40AE8266A}" srcOrd="5" destOrd="0" presId="urn:microsoft.com/office/officeart/2005/8/layout/chevron2"/>
    <dgm:cxn modelId="{FA047E06-FB71-4882-8A40-ECB9D7908C6E}" type="presParOf" srcId="{D3E50B71-9046-4911-B7AE-3D87F4EA59DD}" destId="{290AA0D1-CA48-4A17-88AD-FC863E13B8D4}" srcOrd="6" destOrd="0" presId="urn:microsoft.com/office/officeart/2005/8/layout/chevron2"/>
    <dgm:cxn modelId="{6302F800-ABFE-4B23-8B35-F012ED205DD4}" type="presParOf" srcId="{290AA0D1-CA48-4A17-88AD-FC863E13B8D4}" destId="{FCF92068-54D4-482A-8FEB-D440CC3C0DD6}" srcOrd="0" destOrd="0" presId="urn:microsoft.com/office/officeart/2005/8/layout/chevron2"/>
    <dgm:cxn modelId="{7327CA8C-8DAD-4D50-A224-D8278A416F58}" type="presParOf" srcId="{290AA0D1-CA48-4A17-88AD-FC863E13B8D4}" destId="{E359292C-722B-45CE-95DA-7BA289CDDF69}" srcOrd="1" destOrd="0" presId="urn:microsoft.com/office/officeart/2005/8/layout/chevron2"/>
  </dgm:cxnLst>
  <dgm:bg/>
  <dgm:whole/>
  <dgm:extLst>
    <a:ext uri="http://schemas.microsoft.com/office/drawing/2008/diagram">
      <dsp:dataModelExt xmlns=""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7754FC-2A43-4C24-BBD6-C81577A2C194}" type="doc">
      <dgm:prSet loTypeId="urn:microsoft.com/office/officeart/2005/8/layout/radial6" loCatId="relationship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A8663586-BB78-46B7-BE80-7D6ACA6FF132}">
      <dgm:prSet phldrT="[文本]" custT="1"/>
      <dgm:spPr>
        <a:noFill/>
      </dgm:spPr>
      <dgm:t>
        <a:bodyPr/>
        <a:lstStyle/>
        <a:p>
          <a:r>
            <a:rPr lang="zh-CN" altLang="en-US" sz="3600" b="1" kern="1200" dirty="0" smtClean="0">
              <a:solidFill>
                <a:schemeClr val="hlink"/>
              </a:solidFill>
              <a:latin typeface="楷体" pitchFamily="49" charset="-122"/>
              <a:ea typeface="楷体" pitchFamily="49" charset="-122"/>
              <a:cs typeface="+mj-cs"/>
            </a:rPr>
            <a:t>（四）各方管理责任</a:t>
          </a:r>
          <a:endParaRPr lang="zh-CN" altLang="en-US" sz="3600" b="1" kern="1200" dirty="0">
            <a:solidFill>
              <a:schemeClr val="hlink"/>
            </a:solidFill>
            <a:latin typeface="楷体" pitchFamily="49" charset="-122"/>
            <a:ea typeface="楷体" pitchFamily="49" charset="-122"/>
            <a:cs typeface="+mj-cs"/>
          </a:endParaRPr>
        </a:p>
      </dgm:t>
    </dgm:pt>
    <dgm:pt modelId="{235FA2CC-50DA-4CE6-8EE6-F8AA68FEE72C}" type="parTrans" cxnId="{1B90978A-6FA8-4675-8F20-477160B0F820}">
      <dgm:prSet/>
      <dgm:spPr/>
      <dgm:t>
        <a:bodyPr/>
        <a:lstStyle/>
        <a:p>
          <a:endParaRPr lang="zh-CN" altLang="en-US"/>
        </a:p>
      </dgm:t>
    </dgm:pt>
    <dgm:pt modelId="{1EC66800-8615-421B-8EFD-155A07B08463}" type="sibTrans" cxnId="{1B90978A-6FA8-4675-8F20-477160B0F820}">
      <dgm:prSet/>
      <dgm:spPr/>
      <dgm:t>
        <a:bodyPr/>
        <a:lstStyle/>
        <a:p>
          <a:endParaRPr lang="zh-CN" altLang="en-US"/>
        </a:p>
      </dgm:t>
    </dgm:pt>
    <dgm:pt modelId="{31DD7E31-C45B-492E-A53D-3E935CA47EDB}">
      <dgm:prSet phldrT="[文本]" custT="1"/>
      <dgm:spPr/>
      <dgm:t>
        <a:bodyPr/>
        <a:lstStyle/>
        <a:p>
          <a:r>
            <a:rPr lang="zh-CN" altLang="en-US" sz="2800" b="1" dirty="0" smtClean="0">
              <a:latin typeface="楷体" pitchFamily="49" charset="-122"/>
              <a:ea typeface="楷体" pitchFamily="49" charset="-122"/>
            </a:rPr>
            <a:t>政府</a:t>
          </a:r>
          <a:endParaRPr lang="en-US" altLang="zh-CN" sz="2800" b="1" dirty="0" smtClean="0">
            <a:latin typeface="楷体" pitchFamily="49" charset="-122"/>
            <a:ea typeface="楷体" pitchFamily="49" charset="-122"/>
          </a:endParaRPr>
        </a:p>
        <a:p>
          <a:r>
            <a:rPr lang="en-US" altLang="zh-CN" sz="2000" b="1" dirty="0" smtClean="0">
              <a:latin typeface="楷体" pitchFamily="49" charset="-122"/>
              <a:ea typeface="楷体" pitchFamily="49" charset="-122"/>
            </a:rPr>
            <a:t> </a:t>
          </a:r>
          <a:r>
            <a:rPr lang="zh-CN" altLang="en-US" sz="2000" b="1" dirty="0" smtClean="0">
              <a:latin typeface="楷体" pitchFamily="49" charset="-122"/>
              <a:ea typeface="楷体" pitchFamily="49" charset="-122"/>
            </a:rPr>
            <a:t>政策指导， 宏观管理</a:t>
          </a:r>
          <a:endParaRPr lang="zh-CN" altLang="en-US" sz="2000" b="1" dirty="0">
            <a:latin typeface="楷体" pitchFamily="49" charset="-122"/>
            <a:ea typeface="楷体" pitchFamily="49" charset="-122"/>
          </a:endParaRPr>
        </a:p>
      </dgm:t>
    </dgm:pt>
    <dgm:pt modelId="{BD7EB486-3546-4273-A3CE-58A906464DAB}" type="parTrans" cxnId="{3F1833CA-9191-4F42-9C4A-2EC3A3B55BCA}">
      <dgm:prSet/>
      <dgm:spPr/>
      <dgm:t>
        <a:bodyPr/>
        <a:lstStyle/>
        <a:p>
          <a:endParaRPr lang="zh-CN" altLang="en-US"/>
        </a:p>
      </dgm:t>
    </dgm:pt>
    <dgm:pt modelId="{EB981C67-A6D0-4AF4-BB9D-BCF10B5B5B74}" type="sibTrans" cxnId="{3F1833CA-9191-4F42-9C4A-2EC3A3B55BCA}">
      <dgm:prSet/>
      <dgm:spPr/>
      <dgm:t>
        <a:bodyPr/>
        <a:lstStyle/>
        <a:p>
          <a:endParaRPr lang="zh-CN" altLang="en-US"/>
        </a:p>
      </dgm:t>
    </dgm:pt>
    <dgm:pt modelId="{99B338CB-22EB-4B9F-BFF2-77F417C76FAD}">
      <dgm:prSet phldrT="[文本]" custT="1"/>
      <dgm:spPr/>
      <dgm:t>
        <a:bodyPr/>
        <a:lstStyle/>
        <a:p>
          <a:r>
            <a:rPr lang="zh-CN" altLang="en-US" sz="2800" b="1" dirty="0" smtClean="0">
              <a:latin typeface="楷体" pitchFamily="49" charset="-122"/>
              <a:ea typeface="楷体" pitchFamily="49" charset="-122"/>
            </a:rPr>
            <a:t>社区</a:t>
          </a:r>
          <a:endParaRPr lang="en-US" altLang="zh-CN" sz="2800" b="1" dirty="0" smtClean="0">
            <a:latin typeface="楷体" pitchFamily="49" charset="-122"/>
            <a:ea typeface="楷体" pitchFamily="49" charset="-122"/>
          </a:endParaRPr>
        </a:p>
        <a:p>
          <a:r>
            <a:rPr lang="zh-CN" altLang="en-US" sz="2000" b="1" dirty="0" smtClean="0">
              <a:latin typeface="楷体" pitchFamily="49" charset="-122"/>
              <a:ea typeface="楷体" pitchFamily="49" charset="-122"/>
            </a:rPr>
            <a:t>  网格监控，引员入户</a:t>
          </a:r>
          <a:endParaRPr lang="zh-CN" altLang="en-US" sz="2000" b="1" dirty="0">
            <a:latin typeface="楷体" pitchFamily="49" charset="-122"/>
            <a:ea typeface="楷体" pitchFamily="49" charset="-122"/>
          </a:endParaRPr>
        </a:p>
      </dgm:t>
    </dgm:pt>
    <dgm:pt modelId="{2ECFFAB6-1C44-450A-B044-CF282DAD6FA1}" type="parTrans" cxnId="{6B22A994-D76E-44C5-A132-6EF990C5AED7}">
      <dgm:prSet/>
      <dgm:spPr/>
      <dgm:t>
        <a:bodyPr/>
        <a:lstStyle/>
        <a:p>
          <a:endParaRPr lang="zh-CN" altLang="en-US"/>
        </a:p>
      </dgm:t>
    </dgm:pt>
    <dgm:pt modelId="{1E8CE156-5FFD-4AB0-A4D4-19D31A3E8160}" type="sibTrans" cxnId="{6B22A994-D76E-44C5-A132-6EF990C5AED7}">
      <dgm:prSet/>
      <dgm:spPr/>
      <dgm:t>
        <a:bodyPr/>
        <a:lstStyle/>
        <a:p>
          <a:endParaRPr lang="zh-CN" altLang="en-US"/>
        </a:p>
      </dgm:t>
    </dgm:pt>
    <dgm:pt modelId="{8A0DFAA0-3CD1-4FAF-B4D4-C4563FB5DE73}">
      <dgm:prSet phldrT="[文本]" custT="1"/>
      <dgm:spPr/>
      <dgm:t>
        <a:bodyPr/>
        <a:lstStyle/>
        <a:p>
          <a:pPr algn="l"/>
          <a:endParaRPr lang="en-US" altLang="zh-CN" sz="2000" b="1" dirty="0" smtClean="0">
            <a:latin typeface="楷体" pitchFamily="49" charset="-122"/>
            <a:ea typeface="楷体" pitchFamily="49" charset="-122"/>
          </a:endParaRPr>
        </a:p>
        <a:p>
          <a:pPr algn="l"/>
          <a:r>
            <a:rPr lang="zh-CN" altLang="en-US" sz="2000" b="1" dirty="0" smtClean="0">
              <a:latin typeface="楷体" pitchFamily="49" charset="-122"/>
              <a:ea typeface="楷体" pitchFamily="49" charset="-122"/>
            </a:rPr>
            <a:t>  </a:t>
          </a:r>
          <a:r>
            <a:rPr lang="zh-CN" altLang="en-US" sz="2800" b="1" dirty="0" smtClean="0">
              <a:latin typeface="楷体" pitchFamily="49" charset="-122"/>
              <a:ea typeface="楷体" pitchFamily="49" charset="-122"/>
            </a:rPr>
            <a:t>服务平台</a:t>
          </a:r>
          <a:endParaRPr lang="en-US" altLang="zh-CN" sz="2800" b="1" dirty="0" smtClean="0">
            <a:latin typeface="楷体" pitchFamily="49" charset="-122"/>
            <a:ea typeface="楷体" pitchFamily="49" charset="-122"/>
          </a:endParaRPr>
        </a:p>
        <a:p>
          <a:pPr algn="r"/>
          <a:r>
            <a:rPr lang="zh-CN" altLang="en-US" sz="2000" b="1" dirty="0" smtClean="0">
              <a:latin typeface="楷体" pitchFamily="49" charset="-122"/>
              <a:ea typeface="楷体" pitchFamily="49" charset="-122"/>
            </a:rPr>
            <a:t> 资格认证，</a:t>
          </a:r>
          <a:endParaRPr lang="en-US" altLang="zh-CN" sz="2000" b="1" dirty="0" smtClean="0">
            <a:latin typeface="楷体" pitchFamily="49" charset="-122"/>
            <a:ea typeface="楷体" pitchFamily="49" charset="-122"/>
          </a:endParaRPr>
        </a:p>
        <a:p>
          <a:pPr algn="ctr"/>
          <a:r>
            <a:rPr lang="en-US" altLang="zh-CN" sz="2000" b="1" dirty="0" smtClean="0">
              <a:latin typeface="楷体" pitchFamily="49" charset="-122"/>
              <a:ea typeface="楷体" pitchFamily="49" charset="-122"/>
            </a:rPr>
            <a:t> </a:t>
          </a:r>
          <a:r>
            <a:rPr lang="zh-CN" altLang="en-US" sz="2000" b="1" dirty="0" smtClean="0">
              <a:latin typeface="楷体" pitchFamily="49" charset="-122"/>
              <a:ea typeface="楷体" pitchFamily="49" charset="-122"/>
            </a:rPr>
            <a:t>信息维护                             </a:t>
          </a:r>
          <a:endParaRPr lang="zh-CN" altLang="en-US" sz="2000" b="1" dirty="0">
            <a:latin typeface="楷体" pitchFamily="49" charset="-122"/>
            <a:ea typeface="楷体" pitchFamily="49" charset="-122"/>
          </a:endParaRPr>
        </a:p>
      </dgm:t>
    </dgm:pt>
    <dgm:pt modelId="{F2C23438-304F-4253-B6C3-782ACEEB683C}" type="parTrans" cxnId="{3661771D-F1F9-4312-9F51-7DAAC04DE368}">
      <dgm:prSet/>
      <dgm:spPr/>
      <dgm:t>
        <a:bodyPr/>
        <a:lstStyle/>
        <a:p>
          <a:endParaRPr lang="zh-CN" altLang="en-US"/>
        </a:p>
      </dgm:t>
    </dgm:pt>
    <dgm:pt modelId="{7DDBC987-653E-47D7-925E-C045D0C23AC0}" type="sibTrans" cxnId="{3661771D-F1F9-4312-9F51-7DAAC04DE368}">
      <dgm:prSet/>
      <dgm:spPr/>
      <dgm:t>
        <a:bodyPr/>
        <a:lstStyle/>
        <a:p>
          <a:endParaRPr lang="zh-CN" altLang="en-US"/>
        </a:p>
      </dgm:t>
    </dgm:pt>
    <dgm:pt modelId="{B037B9C0-048F-46AF-A344-CDD98BBD3FA6}">
      <dgm:prSet custT="1"/>
      <dgm:spPr/>
      <dgm:t>
        <a:bodyPr/>
        <a:lstStyle/>
        <a:p>
          <a:r>
            <a:rPr lang="zh-CN" altLang="en-US" sz="2800" b="1" dirty="0" smtClean="0">
              <a:latin typeface="楷体" pitchFamily="49" charset="-122"/>
              <a:ea typeface="楷体" pitchFamily="49" charset="-122"/>
            </a:rPr>
            <a:t>公众</a:t>
          </a:r>
          <a:endParaRPr lang="en-US" altLang="zh-CN" sz="2800" b="1" dirty="0" smtClean="0">
            <a:latin typeface="楷体" pitchFamily="49" charset="-122"/>
            <a:ea typeface="楷体" pitchFamily="49" charset="-122"/>
          </a:endParaRPr>
        </a:p>
        <a:p>
          <a:r>
            <a:rPr lang="zh-CN" altLang="en-US" sz="2000" b="1" dirty="0" smtClean="0">
              <a:latin typeface="楷体" pitchFamily="49" charset="-122"/>
              <a:ea typeface="楷体" pitchFamily="49" charset="-122"/>
            </a:rPr>
            <a:t>  爱心资助，协助监管</a:t>
          </a:r>
        </a:p>
      </dgm:t>
    </dgm:pt>
    <dgm:pt modelId="{3F2DBE0D-A71A-48D1-ADA4-D14F99DA2531}" type="parTrans" cxnId="{7039FA0E-E834-424E-AE47-054786B43DD1}">
      <dgm:prSet/>
      <dgm:spPr/>
      <dgm:t>
        <a:bodyPr/>
        <a:lstStyle/>
        <a:p>
          <a:endParaRPr lang="zh-CN" altLang="en-US"/>
        </a:p>
      </dgm:t>
    </dgm:pt>
    <dgm:pt modelId="{6B556EF7-7C57-434F-8F01-AB90D9E5B6CB}" type="sibTrans" cxnId="{7039FA0E-E834-424E-AE47-054786B43DD1}">
      <dgm:prSet/>
      <dgm:spPr/>
      <dgm:t>
        <a:bodyPr/>
        <a:lstStyle/>
        <a:p>
          <a:endParaRPr lang="zh-CN" altLang="en-US"/>
        </a:p>
      </dgm:t>
    </dgm:pt>
    <dgm:pt modelId="{F05ACF04-E9C6-46C4-BB07-64AE1FEC8223}">
      <dgm:prSet phldrT="[文本]"/>
      <dgm:spPr/>
      <dgm:t>
        <a:bodyPr/>
        <a:lstStyle/>
        <a:p>
          <a:pPr algn="l"/>
          <a:endParaRPr lang="zh-CN" altLang="en-US" sz="1200" dirty="0"/>
        </a:p>
      </dgm:t>
    </dgm:pt>
    <dgm:pt modelId="{92983A11-C610-4970-8E99-0FECA05E1786}" type="sibTrans" cxnId="{B5CE7555-C973-4526-BAE0-38F9B6EC68EA}">
      <dgm:prSet/>
      <dgm:spPr/>
      <dgm:t>
        <a:bodyPr/>
        <a:lstStyle/>
        <a:p>
          <a:endParaRPr lang="zh-CN" altLang="en-US"/>
        </a:p>
      </dgm:t>
    </dgm:pt>
    <dgm:pt modelId="{412ADBFC-5449-4C7F-8746-73FC8159E6AE}" type="parTrans" cxnId="{B5CE7555-C973-4526-BAE0-38F9B6EC68EA}">
      <dgm:prSet/>
      <dgm:spPr/>
      <dgm:t>
        <a:bodyPr/>
        <a:lstStyle/>
        <a:p>
          <a:endParaRPr lang="zh-CN" altLang="en-US"/>
        </a:p>
      </dgm:t>
    </dgm:pt>
    <dgm:pt modelId="{0E9E9D79-0E23-4EF9-AEA3-6C30A734FE51}" type="pres">
      <dgm:prSet presAssocID="{197754FC-2A43-4C24-BBD6-C81577A2C194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758711A-BEA6-483E-82EC-3538F0A737E1}" type="pres">
      <dgm:prSet presAssocID="{A8663586-BB78-46B7-BE80-7D6ACA6FF132}" presName="centerShape" presStyleLbl="node0" presStyleIdx="0" presStyleCnt="1" custScaleX="106685"/>
      <dgm:spPr/>
      <dgm:t>
        <a:bodyPr/>
        <a:lstStyle/>
        <a:p>
          <a:endParaRPr lang="zh-CN" altLang="en-US"/>
        </a:p>
      </dgm:t>
    </dgm:pt>
    <dgm:pt modelId="{66A457F0-806C-4BA9-A31B-EE916EC5804F}" type="pres">
      <dgm:prSet presAssocID="{31DD7E31-C45B-492E-A53D-3E935CA47EDB}" presName="node" presStyleLbl="node1" presStyleIdx="0" presStyleCnt="4" custScaleX="14191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AC78318-D94F-412F-A5BB-55FF46884EFE}" type="pres">
      <dgm:prSet presAssocID="{31DD7E31-C45B-492E-A53D-3E935CA47EDB}" presName="dummy" presStyleCnt="0"/>
      <dgm:spPr/>
      <dgm:t>
        <a:bodyPr/>
        <a:lstStyle/>
        <a:p>
          <a:endParaRPr lang="zh-CN" altLang="en-US"/>
        </a:p>
      </dgm:t>
    </dgm:pt>
    <dgm:pt modelId="{B1BCE55E-B4AF-4BD6-B2DD-7F8A8DF5FD12}" type="pres">
      <dgm:prSet presAssocID="{EB981C67-A6D0-4AF4-BB9D-BCF10B5B5B74}" presName="sibTrans" presStyleLbl="sibTrans2D1" presStyleIdx="0" presStyleCnt="4" custScaleX="127037" custScaleY="104541"/>
      <dgm:spPr/>
      <dgm:t>
        <a:bodyPr/>
        <a:lstStyle/>
        <a:p>
          <a:endParaRPr lang="zh-CN" altLang="en-US"/>
        </a:p>
      </dgm:t>
    </dgm:pt>
    <dgm:pt modelId="{13417694-0483-4419-B56D-ED23F77A61ED}" type="pres">
      <dgm:prSet presAssocID="{99B338CB-22EB-4B9F-BFF2-77F417C76FAD}" presName="node" presStyleLbl="node1" presStyleIdx="1" presStyleCnt="4" custScaleX="176830" custRadScaleRad="131778" custRadScaleInc="73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D73EE7C-EFDE-427C-97E3-727F3A974704}" type="pres">
      <dgm:prSet presAssocID="{99B338CB-22EB-4B9F-BFF2-77F417C76FAD}" presName="dummy" presStyleCnt="0"/>
      <dgm:spPr/>
      <dgm:t>
        <a:bodyPr/>
        <a:lstStyle/>
        <a:p>
          <a:endParaRPr lang="zh-CN" altLang="en-US"/>
        </a:p>
      </dgm:t>
    </dgm:pt>
    <dgm:pt modelId="{881F1476-6030-437D-86D4-8875682EF9C8}" type="pres">
      <dgm:prSet presAssocID="{1E8CE156-5FFD-4AB0-A4D4-19D31A3E8160}" presName="sibTrans" presStyleLbl="sibTrans2D1" presStyleIdx="1" presStyleCnt="4" custScaleX="134637" custScaleY="111906"/>
      <dgm:spPr/>
      <dgm:t>
        <a:bodyPr/>
        <a:lstStyle/>
        <a:p>
          <a:endParaRPr lang="zh-CN" altLang="en-US"/>
        </a:p>
      </dgm:t>
    </dgm:pt>
    <dgm:pt modelId="{7F707769-FA3D-48A4-B3D9-1F1372718374}" type="pres">
      <dgm:prSet presAssocID="{8A0DFAA0-3CD1-4FAF-B4D4-C4563FB5DE73}" presName="node" presStyleLbl="node1" presStyleIdx="2" presStyleCnt="4" custScaleX="179282" custScaleY="101338" custRadScaleRad="101274" custRadScaleInc="-249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5B3F89E-7AD4-4326-AA05-2AEB93B4848C}" type="pres">
      <dgm:prSet presAssocID="{8A0DFAA0-3CD1-4FAF-B4D4-C4563FB5DE73}" presName="dummy" presStyleCnt="0"/>
      <dgm:spPr/>
      <dgm:t>
        <a:bodyPr/>
        <a:lstStyle/>
        <a:p>
          <a:endParaRPr lang="zh-CN" altLang="en-US"/>
        </a:p>
      </dgm:t>
    </dgm:pt>
    <dgm:pt modelId="{C47ADA64-8CC3-47FE-821C-E5A933F5B21F}" type="pres">
      <dgm:prSet presAssocID="{7DDBC987-653E-47D7-925E-C045D0C23AC0}" presName="sibTrans" presStyleLbl="sibTrans2D1" presStyleIdx="2" presStyleCnt="4" custScaleX="135015" custScaleY="115629"/>
      <dgm:spPr/>
      <dgm:t>
        <a:bodyPr/>
        <a:lstStyle/>
        <a:p>
          <a:endParaRPr lang="zh-CN" altLang="en-US"/>
        </a:p>
      </dgm:t>
    </dgm:pt>
    <dgm:pt modelId="{2EC7E5A1-D5D8-438B-84EF-B2A86F232754}" type="pres">
      <dgm:prSet presAssocID="{B037B9C0-048F-46AF-A344-CDD98BBD3FA6}" presName="node" presStyleLbl="node1" presStyleIdx="3" presStyleCnt="4" custScaleX="172283" custRadScaleRad="119383" custRadScaleInc="-80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8AE3AF2-18E5-4196-92BC-305EE17C761B}" type="pres">
      <dgm:prSet presAssocID="{B037B9C0-048F-46AF-A344-CDD98BBD3FA6}" presName="dummy" presStyleCnt="0"/>
      <dgm:spPr/>
      <dgm:t>
        <a:bodyPr/>
        <a:lstStyle/>
        <a:p>
          <a:endParaRPr lang="zh-CN" altLang="en-US"/>
        </a:p>
      </dgm:t>
    </dgm:pt>
    <dgm:pt modelId="{FFE38974-B51E-40F9-A1D9-71C405A0759E}" type="pres">
      <dgm:prSet presAssocID="{6B556EF7-7C57-434F-8F01-AB90D9E5B6CB}" presName="sibTrans" presStyleLbl="sibTrans2D1" presStyleIdx="3" presStyleCnt="4" custScaleX="127716" custScaleY="109963"/>
      <dgm:spPr/>
      <dgm:t>
        <a:bodyPr/>
        <a:lstStyle/>
        <a:p>
          <a:endParaRPr lang="zh-CN" altLang="en-US"/>
        </a:p>
      </dgm:t>
    </dgm:pt>
  </dgm:ptLst>
  <dgm:cxnLst>
    <dgm:cxn modelId="{CB32CA69-ED8D-4902-BDAE-7F509770CB91}" type="presOf" srcId="{8A0DFAA0-3CD1-4FAF-B4D4-C4563FB5DE73}" destId="{7F707769-FA3D-48A4-B3D9-1F1372718374}" srcOrd="0" destOrd="0" presId="urn:microsoft.com/office/officeart/2005/8/layout/radial6"/>
    <dgm:cxn modelId="{7039FA0E-E834-424E-AE47-054786B43DD1}" srcId="{A8663586-BB78-46B7-BE80-7D6ACA6FF132}" destId="{B037B9C0-048F-46AF-A344-CDD98BBD3FA6}" srcOrd="3" destOrd="0" parTransId="{3F2DBE0D-A71A-48D1-ADA4-D14F99DA2531}" sibTransId="{6B556EF7-7C57-434F-8F01-AB90D9E5B6CB}"/>
    <dgm:cxn modelId="{E4D6CF6F-8C63-4FD5-9836-E67C9EE0D704}" type="presOf" srcId="{B037B9C0-048F-46AF-A344-CDD98BBD3FA6}" destId="{2EC7E5A1-D5D8-438B-84EF-B2A86F232754}" srcOrd="0" destOrd="0" presId="urn:microsoft.com/office/officeart/2005/8/layout/radial6"/>
    <dgm:cxn modelId="{D93480E1-2598-4F50-B942-A0A145AA97DA}" type="presOf" srcId="{6B556EF7-7C57-434F-8F01-AB90D9E5B6CB}" destId="{FFE38974-B51E-40F9-A1D9-71C405A0759E}" srcOrd="0" destOrd="0" presId="urn:microsoft.com/office/officeart/2005/8/layout/radial6"/>
    <dgm:cxn modelId="{86C7B3A5-6FCF-49B3-AD22-113292479F6D}" type="presOf" srcId="{EB981C67-A6D0-4AF4-BB9D-BCF10B5B5B74}" destId="{B1BCE55E-B4AF-4BD6-B2DD-7F8A8DF5FD12}" srcOrd="0" destOrd="0" presId="urn:microsoft.com/office/officeart/2005/8/layout/radial6"/>
    <dgm:cxn modelId="{E55CC0ED-4CD4-4F9A-AA95-45EE8C632CC3}" type="presOf" srcId="{99B338CB-22EB-4B9F-BFF2-77F417C76FAD}" destId="{13417694-0483-4419-B56D-ED23F77A61ED}" srcOrd="0" destOrd="0" presId="urn:microsoft.com/office/officeart/2005/8/layout/radial6"/>
    <dgm:cxn modelId="{3661771D-F1F9-4312-9F51-7DAAC04DE368}" srcId="{A8663586-BB78-46B7-BE80-7D6ACA6FF132}" destId="{8A0DFAA0-3CD1-4FAF-B4D4-C4563FB5DE73}" srcOrd="2" destOrd="0" parTransId="{F2C23438-304F-4253-B6C3-782ACEEB683C}" sibTransId="{7DDBC987-653E-47D7-925E-C045D0C23AC0}"/>
    <dgm:cxn modelId="{3F1833CA-9191-4F42-9C4A-2EC3A3B55BCA}" srcId="{A8663586-BB78-46B7-BE80-7D6ACA6FF132}" destId="{31DD7E31-C45B-492E-A53D-3E935CA47EDB}" srcOrd="0" destOrd="0" parTransId="{BD7EB486-3546-4273-A3CE-58A906464DAB}" sibTransId="{EB981C67-A6D0-4AF4-BB9D-BCF10B5B5B74}"/>
    <dgm:cxn modelId="{C95D176C-211A-4281-A24B-4D8F6A73A27D}" type="presOf" srcId="{7DDBC987-653E-47D7-925E-C045D0C23AC0}" destId="{C47ADA64-8CC3-47FE-821C-E5A933F5B21F}" srcOrd="0" destOrd="0" presId="urn:microsoft.com/office/officeart/2005/8/layout/radial6"/>
    <dgm:cxn modelId="{6B22A994-D76E-44C5-A132-6EF990C5AED7}" srcId="{A8663586-BB78-46B7-BE80-7D6ACA6FF132}" destId="{99B338CB-22EB-4B9F-BFF2-77F417C76FAD}" srcOrd="1" destOrd="0" parTransId="{2ECFFAB6-1C44-450A-B044-CF282DAD6FA1}" sibTransId="{1E8CE156-5FFD-4AB0-A4D4-19D31A3E8160}"/>
    <dgm:cxn modelId="{BB5475AB-C6A8-4E27-999E-3CFF888F3C2F}" type="presOf" srcId="{A8663586-BB78-46B7-BE80-7D6ACA6FF132}" destId="{D758711A-BEA6-483E-82EC-3538F0A737E1}" srcOrd="0" destOrd="0" presId="urn:microsoft.com/office/officeart/2005/8/layout/radial6"/>
    <dgm:cxn modelId="{E28317D9-496D-47A9-B7A4-0A9F53002F12}" type="presOf" srcId="{F05ACF04-E9C6-46C4-BB07-64AE1FEC8223}" destId="{7F707769-FA3D-48A4-B3D9-1F1372718374}" srcOrd="0" destOrd="1" presId="urn:microsoft.com/office/officeart/2005/8/layout/radial6"/>
    <dgm:cxn modelId="{B5CE7555-C973-4526-BAE0-38F9B6EC68EA}" srcId="{8A0DFAA0-3CD1-4FAF-B4D4-C4563FB5DE73}" destId="{F05ACF04-E9C6-46C4-BB07-64AE1FEC8223}" srcOrd="0" destOrd="0" parTransId="{412ADBFC-5449-4C7F-8746-73FC8159E6AE}" sibTransId="{92983A11-C610-4970-8E99-0FECA05E1786}"/>
    <dgm:cxn modelId="{016E014A-F16A-4F4A-A7AF-BCF0E3CED696}" type="presOf" srcId="{1E8CE156-5FFD-4AB0-A4D4-19D31A3E8160}" destId="{881F1476-6030-437D-86D4-8875682EF9C8}" srcOrd="0" destOrd="0" presId="urn:microsoft.com/office/officeart/2005/8/layout/radial6"/>
    <dgm:cxn modelId="{3F274F9E-6A29-4DC4-A9FC-B5AD4071AE20}" type="presOf" srcId="{197754FC-2A43-4C24-BBD6-C81577A2C194}" destId="{0E9E9D79-0E23-4EF9-AEA3-6C30A734FE51}" srcOrd="0" destOrd="0" presId="urn:microsoft.com/office/officeart/2005/8/layout/radial6"/>
    <dgm:cxn modelId="{B9A0AF9B-1EB6-47B4-A3E4-1EDE5811F40F}" type="presOf" srcId="{31DD7E31-C45B-492E-A53D-3E935CA47EDB}" destId="{66A457F0-806C-4BA9-A31B-EE916EC5804F}" srcOrd="0" destOrd="0" presId="urn:microsoft.com/office/officeart/2005/8/layout/radial6"/>
    <dgm:cxn modelId="{1B90978A-6FA8-4675-8F20-477160B0F820}" srcId="{197754FC-2A43-4C24-BBD6-C81577A2C194}" destId="{A8663586-BB78-46B7-BE80-7D6ACA6FF132}" srcOrd="0" destOrd="0" parTransId="{235FA2CC-50DA-4CE6-8EE6-F8AA68FEE72C}" sibTransId="{1EC66800-8615-421B-8EFD-155A07B08463}"/>
    <dgm:cxn modelId="{86E84630-4B02-40CC-B820-352D1F5E0101}" type="presParOf" srcId="{0E9E9D79-0E23-4EF9-AEA3-6C30A734FE51}" destId="{D758711A-BEA6-483E-82EC-3538F0A737E1}" srcOrd="0" destOrd="0" presId="urn:microsoft.com/office/officeart/2005/8/layout/radial6"/>
    <dgm:cxn modelId="{C3B86749-A79D-42AB-93BA-2F3DF9930583}" type="presParOf" srcId="{0E9E9D79-0E23-4EF9-AEA3-6C30A734FE51}" destId="{66A457F0-806C-4BA9-A31B-EE916EC5804F}" srcOrd="1" destOrd="0" presId="urn:microsoft.com/office/officeart/2005/8/layout/radial6"/>
    <dgm:cxn modelId="{7003F212-34BB-4ACD-AD72-7ED9375ECE4E}" type="presParOf" srcId="{0E9E9D79-0E23-4EF9-AEA3-6C30A734FE51}" destId="{8AC78318-D94F-412F-A5BB-55FF46884EFE}" srcOrd="2" destOrd="0" presId="urn:microsoft.com/office/officeart/2005/8/layout/radial6"/>
    <dgm:cxn modelId="{CC047CE7-A42B-4766-B471-0813F7E3158A}" type="presParOf" srcId="{0E9E9D79-0E23-4EF9-AEA3-6C30A734FE51}" destId="{B1BCE55E-B4AF-4BD6-B2DD-7F8A8DF5FD12}" srcOrd="3" destOrd="0" presId="urn:microsoft.com/office/officeart/2005/8/layout/radial6"/>
    <dgm:cxn modelId="{D310ED2D-975F-4D2B-8815-DAAF0B239439}" type="presParOf" srcId="{0E9E9D79-0E23-4EF9-AEA3-6C30A734FE51}" destId="{13417694-0483-4419-B56D-ED23F77A61ED}" srcOrd="4" destOrd="0" presId="urn:microsoft.com/office/officeart/2005/8/layout/radial6"/>
    <dgm:cxn modelId="{D0DD366A-444B-4D97-903A-550FDE9D6232}" type="presParOf" srcId="{0E9E9D79-0E23-4EF9-AEA3-6C30A734FE51}" destId="{DD73EE7C-EFDE-427C-97E3-727F3A974704}" srcOrd="5" destOrd="0" presId="urn:microsoft.com/office/officeart/2005/8/layout/radial6"/>
    <dgm:cxn modelId="{CD56E7C8-C5EA-46BE-957E-F477ACC00BDB}" type="presParOf" srcId="{0E9E9D79-0E23-4EF9-AEA3-6C30A734FE51}" destId="{881F1476-6030-437D-86D4-8875682EF9C8}" srcOrd="6" destOrd="0" presId="urn:microsoft.com/office/officeart/2005/8/layout/radial6"/>
    <dgm:cxn modelId="{055CC5EC-953A-4EF5-BA41-6FA168B7198A}" type="presParOf" srcId="{0E9E9D79-0E23-4EF9-AEA3-6C30A734FE51}" destId="{7F707769-FA3D-48A4-B3D9-1F1372718374}" srcOrd="7" destOrd="0" presId="urn:microsoft.com/office/officeart/2005/8/layout/radial6"/>
    <dgm:cxn modelId="{2B6F4772-9C25-4C4C-A255-63B340CAA1B0}" type="presParOf" srcId="{0E9E9D79-0E23-4EF9-AEA3-6C30A734FE51}" destId="{25B3F89E-7AD4-4326-AA05-2AEB93B4848C}" srcOrd="8" destOrd="0" presId="urn:microsoft.com/office/officeart/2005/8/layout/radial6"/>
    <dgm:cxn modelId="{B813C9AA-1E2A-4325-8149-E0C7AB5D6715}" type="presParOf" srcId="{0E9E9D79-0E23-4EF9-AEA3-6C30A734FE51}" destId="{C47ADA64-8CC3-47FE-821C-E5A933F5B21F}" srcOrd="9" destOrd="0" presId="urn:microsoft.com/office/officeart/2005/8/layout/radial6"/>
    <dgm:cxn modelId="{619934F8-37E9-4840-B9C7-43CF8E1BFA6E}" type="presParOf" srcId="{0E9E9D79-0E23-4EF9-AEA3-6C30A734FE51}" destId="{2EC7E5A1-D5D8-438B-84EF-B2A86F232754}" srcOrd="10" destOrd="0" presId="urn:microsoft.com/office/officeart/2005/8/layout/radial6"/>
    <dgm:cxn modelId="{A61726F7-EC60-41D4-90F0-C080D0DF7AD4}" type="presParOf" srcId="{0E9E9D79-0E23-4EF9-AEA3-6C30A734FE51}" destId="{18AE3AF2-18E5-4196-92BC-305EE17C761B}" srcOrd="11" destOrd="0" presId="urn:microsoft.com/office/officeart/2005/8/layout/radial6"/>
    <dgm:cxn modelId="{4D9F617D-E8DC-4A62-9426-916DA29CF610}" type="presParOf" srcId="{0E9E9D79-0E23-4EF9-AEA3-6C30A734FE51}" destId="{FFE38974-B51E-40F9-A1D9-71C405A0759E}" srcOrd="12" destOrd="0" presId="urn:microsoft.com/office/officeart/2005/8/layout/radial6"/>
  </dgm:cxnLst>
  <dgm:bg/>
  <dgm:whole/>
  <dgm:extLst>
    <a:ext uri="http://schemas.microsoft.com/office/drawing/2008/diagram">
      <dsp:dataModelExt xmlns=""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3B91AC4-0F6C-4774-9097-F74B5886A91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FA3D1A6-530A-4203-B670-D5C88F0DB487}">
      <dgm:prSet phldrT="[文本]" custT="1"/>
      <dgm:spPr>
        <a:solidFill>
          <a:schemeClr val="accent1">
            <a:hueOff val="0"/>
            <a:satOff val="0"/>
            <a:lumOff val="0"/>
            <a:alpha val="81000"/>
          </a:schemeClr>
        </a:solidFill>
      </dgm:spPr>
      <dgm:t>
        <a:bodyPr/>
        <a:lstStyle/>
        <a:p>
          <a:r>
            <a:rPr lang="zh-CN" altLang="en-US" sz="2400" b="1" dirty="0" smtClean="0">
              <a:latin typeface="华文楷体" pitchFamily="2" charset="-122"/>
              <a:ea typeface="华文楷体" pitchFamily="2" charset="-122"/>
            </a:rPr>
            <a:t>创新传统居家养老理念，丰富社区养老模式</a:t>
          </a:r>
          <a:endParaRPr lang="zh-CN" altLang="en-US" sz="2400" b="1" dirty="0">
            <a:latin typeface="华文楷体" pitchFamily="2" charset="-122"/>
            <a:ea typeface="华文楷体" pitchFamily="2" charset="-122"/>
          </a:endParaRPr>
        </a:p>
      </dgm:t>
    </dgm:pt>
    <dgm:pt modelId="{447D9EAA-281E-4F9C-A55E-E820172958FC}" type="parTrans" cxnId="{24FABA76-5E16-4BB8-84D5-30E81EFED3F1}">
      <dgm:prSet/>
      <dgm:spPr/>
      <dgm:t>
        <a:bodyPr/>
        <a:lstStyle/>
        <a:p>
          <a:endParaRPr lang="zh-CN" altLang="en-US"/>
        </a:p>
      </dgm:t>
    </dgm:pt>
    <dgm:pt modelId="{8D68D5F5-656E-42F2-94D5-DC336DB5CEA1}" type="sibTrans" cxnId="{24FABA76-5E16-4BB8-84D5-30E81EFED3F1}">
      <dgm:prSet/>
      <dgm:spPr/>
      <dgm:t>
        <a:bodyPr/>
        <a:lstStyle/>
        <a:p>
          <a:endParaRPr lang="zh-CN" altLang="en-US"/>
        </a:p>
      </dgm:t>
    </dgm:pt>
    <dgm:pt modelId="{AB5C20A9-890C-4485-B822-5920B62B6C79}">
      <dgm:prSet phldrT="[文本]" custT="1"/>
      <dgm:spPr>
        <a:solidFill>
          <a:schemeClr val="accent1">
            <a:hueOff val="0"/>
            <a:satOff val="0"/>
            <a:lumOff val="0"/>
            <a:alpha val="81000"/>
          </a:schemeClr>
        </a:solidFill>
      </dgm:spPr>
      <dgm:t>
        <a:bodyPr/>
        <a:lstStyle/>
        <a:p>
          <a:r>
            <a:rPr lang="zh-CN" altLang="en-US" sz="2400" b="1" dirty="0" smtClean="0">
              <a:latin typeface="华文楷体" pitchFamily="2" charset="-122"/>
              <a:ea typeface="华文楷体" pitchFamily="2" charset="-122"/>
            </a:rPr>
            <a:t>整合社会多方资源，立足空巢老人幸福晚年</a:t>
          </a:r>
          <a:endParaRPr lang="zh-CN" altLang="en-US" sz="2400" b="1" dirty="0">
            <a:latin typeface="华文楷体" pitchFamily="2" charset="-122"/>
            <a:ea typeface="华文楷体" pitchFamily="2" charset="-122"/>
          </a:endParaRPr>
        </a:p>
      </dgm:t>
    </dgm:pt>
    <dgm:pt modelId="{DDA996A0-4DBE-4F86-800A-D55C1AC87D34}" type="parTrans" cxnId="{B1C0806F-DE07-47F0-9AD8-7DF0B5D489DC}">
      <dgm:prSet/>
      <dgm:spPr/>
      <dgm:t>
        <a:bodyPr/>
        <a:lstStyle/>
        <a:p>
          <a:endParaRPr lang="zh-CN" altLang="en-US"/>
        </a:p>
      </dgm:t>
    </dgm:pt>
    <dgm:pt modelId="{2BFD9850-00F4-49D1-A6BF-7A0A6B2325B6}" type="sibTrans" cxnId="{B1C0806F-DE07-47F0-9AD8-7DF0B5D489DC}">
      <dgm:prSet/>
      <dgm:spPr/>
      <dgm:t>
        <a:bodyPr/>
        <a:lstStyle/>
        <a:p>
          <a:endParaRPr lang="zh-CN" altLang="en-US"/>
        </a:p>
      </dgm:t>
    </dgm:pt>
    <dgm:pt modelId="{B91DEE08-8113-4555-9041-E63E76C22421}">
      <dgm:prSet phldrT="[文本]" custT="1"/>
      <dgm:spPr>
        <a:solidFill>
          <a:schemeClr val="accent1">
            <a:hueOff val="0"/>
            <a:satOff val="0"/>
            <a:lumOff val="0"/>
            <a:alpha val="81000"/>
          </a:schemeClr>
        </a:solidFill>
      </dgm:spPr>
      <dgm:t>
        <a:bodyPr/>
        <a:lstStyle/>
        <a:p>
          <a:r>
            <a:rPr lang="zh-CN" altLang="en-US" sz="2400" b="1" dirty="0" smtClean="0">
              <a:latin typeface="华文楷体" pitchFamily="2" charset="-122"/>
              <a:ea typeface="华文楷体" pitchFamily="2" charset="-122"/>
            </a:rPr>
            <a:t>依托现代信息技术，提供安全周到快捷服务</a:t>
          </a:r>
          <a:endParaRPr lang="zh-CN" altLang="en-US" sz="2400" b="1" dirty="0">
            <a:latin typeface="华文楷体" pitchFamily="2" charset="-122"/>
            <a:ea typeface="华文楷体" pitchFamily="2" charset="-122"/>
          </a:endParaRPr>
        </a:p>
      </dgm:t>
    </dgm:pt>
    <dgm:pt modelId="{828B5AB8-4F87-439D-B3E9-446A812B0578}" type="parTrans" cxnId="{27318C7C-00E4-43CC-AF21-843287937D30}">
      <dgm:prSet/>
      <dgm:spPr/>
      <dgm:t>
        <a:bodyPr/>
        <a:lstStyle/>
        <a:p>
          <a:endParaRPr lang="zh-CN" altLang="en-US"/>
        </a:p>
      </dgm:t>
    </dgm:pt>
    <dgm:pt modelId="{3B9D1A6D-228C-4E1B-BA39-402DA5DDC3FB}" type="sibTrans" cxnId="{27318C7C-00E4-43CC-AF21-843287937D30}">
      <dgm:prSet/>
      <dgm:spPr/>
      <dgm:t>
        <a:bodyPr/>
        <a:lstStyle/>
        <a:p>
          <a:endParaRPr lang="zh-CN" altLang="en-US"/>
        </a:p>
      </dgm:t>
    </dgm:pt>
    <dgm:pt modelId="{6AA1E466-988F-410B-B8A0-7CE3E3033D5C}">
      <dgm:prSet phldrT="[文本]" custT="1"/>
      <dgm:spPr>
        <a:solidFill>
          <a:schemeClr val="accent1">
            <a:hueOff val="0"/>
            <a:satOff val="0"/>
            <a:lumOff val="0"/>
            <a:alpha val="81000"/>
          </a:schemeClr>
        </a:solidFill>
      </dgm:spPr>
      <dgm:t>
        <a:bodyPr/>
        <a:lstStyle/>
        <a:p>
          <a:r>
            <a:rPr lang="zh-CN" altLang="en-US" sz="2400" b="1" dirty="0" smtClean="0">
              <a:latin typeface="华文楷体" pitchFamily="2" charset="-122"/>
              <a:ea typeface="华文楷体" pitchFamily="2" charset="-122"/>
            </a:rPr>
            <a:t>高效深度数据挖掘，辅助政府宏观决策</a:t>
          </a:r>
          <a:endParaRPr lang="zh-CN" altLang="en-US" sz="2400" b="1" dirty="0">
            <a:latin typeface="华文楷体" pitchFamily="2" charset="-122"/>
            <a:ea typeface="华文楷体" pitchFamily="2" charset="-122"/>
          </a:endParaRPr>
        </a:p>
      </dgm:t>
    </dgm:pt>
    <dgm:pt modelId="{8B1C46FE-C2BC-4DC3-8637-FA13167BF7E4}" type="parTrans" cxnId="{A3EDB4E6-CB19-476E-9E1E-D66CD8CA0D27}">
      <dgm:prSet/>
      <dgm:spPr/>
      <dgm:t>
        <a:bodyPr/>
        <a:lstStyle/>
        <a:p>
          <a:endParaRPr lang="zh-CN" altLang="en-US"/>
        </a:p>
      </dgm:t>
    </dgm:pt>
    <dgm:pt modelId="{1554607E-FD6F-420E-A04F-9D8F07C43404}" type="sibTrans" cxnId="{A3EDB4E6-CB19-476E-9E1E-D66CD8CA0D27}">
      <dgm:prSet/>
      <dgm:spPr/>
      <dgm:t>
        <a:bodyPr/>
        <a:lstStyle/>
        <a:p>
          <a:endParaRPr lang="zh-CN" altLang="en-US"/>
        </a:p>
      </dgm:t>
    </dgm:pt>
    <dgm:pt modelId="{3219ED4A-F281-4379-B2BA-85CFD5B83640}" type="pres">
      <dgm:prSet presAssocID="{13B91AC4-0F6C-4774-9097-F74B5886A912}" presName="linear" presStyleCnt="0">
        <dgm:presLayoutVars>
          <dgm:dir/>
          <dgm:animLvl val="lvl"/>
          <dgm:resizeHandles val="exact"/>
        </dgm:presLayoutVars>
      </dgm:prSet>
      <dgm:spPr/>
    </dgm:pt>
    <dgm:pt modelId="{A3D707CB-9DA4-49F2-B0CC-69FD459A1E9E}" type="pres">
      <dgm:prSet presAssocID="{EFA3D1A6-530A-4203-B670-D5C88F0DB487}" presName="parentLin" presStyleCnt="0"/>
      <dgm:spPr/>
    </dgm:pt>
    <dgm:pt modelId="{918A7B5E-E31A-4A84-AAE9-C443E83FEB87}" type="pres">
      <dgm:prSet presAssocID="{EFA3D1A6-530A-4203-B670-D5C88F0DB487}" presName="parentLeftMargin" presStyleLbl="node1" presStyleIdx="0" presStyleCnt="4"/>
      <dgm:spPr/>
    </dgm:pt>
    <dgm:pt modelId="{306CD090-29BF-471B-999B-0870C48D1501}" type="pres">
      <dgm:prSet presAssocID="{EFA3D1A6-530A-4203-B670-D5C88F0DB487}" presName="parentText" presStyleLbl="node1" presStyleIdx="0" presStyleCnt="4" custScaleX="12390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EE3E947-DDFF-4525-845B-32E798EEAB68}" type="pres">
      <dgm:prSet presAssocID="{EFA3D1A6-530A-4203-B670-D5C88F0DB487}" presName="negativeSpace" presStyleCnt="0"/>
      <dgm:spPr/>
    </dgm:pt>
    <dgm:pt modelId="{68EA778A-0CCA-416F-8A3B-1FADF054DBA0}" type="pres">
      <dgm:prSet presAssocID="{EFA3D1A6-530A-4203-B670-D5C88F0DB487}" presName="childText" presStyleLbl="conFgAcc1" presStyleIdx="0" presStyleCnt="4">
        <dgm:presLayoutVars>
          <dgm:bulletEnabled val="1"/>
        </dgm:presLayoutVars>
      </dgm:prSet>
      <dgm:spPr/>
    </dgm:pt>
    <dgm:pt modelId="{28485675-AF96-4C60-A692-4BF0A12A894D}" type="pres">
      <dgm:prSet presAssocID="{8D68D5F5-656E-42F2-94D5-DC336DB5CEA1}" presName="spaceBetweenRectangles" presStyleCnt="0"/>
      <dgm:spPr/>
    </dgm:pt>
    <dgm:pt modelId="{062EAF45-518C-4F49-B044-67014690EE0A}" type="pres">
      <dgm:prSet presAssocID="{AB5C20A9-890C-4485-B822-5920B62B6C79}" presName="parentLin" presStyleCnt="0"/>
      <dgm:spPr/>
    </dgm:pt>
    <dgm:pt modelId="{2D1E5AAF-1B79-4DBA-A08D-D2CC27F5172F}" type="pres">
      <dgm:prSet presAssocID="{AB5C20A9-890C-4485-B822-5920B62B6C79}" presName="parentLeftMargin" presStyleLbl="node1" presStyleIdx="0" presStyleCnt="4"/>
      <dgm:spPr/>
    </dgm:pt>
    <dgm:pt modelId="{F6F98B2A-B0CF-4B04-9D2E-FDB6A1EF2BD6}" type="pres">
      <dgm:prSet presAssocID="{AB5C20A9-890C-4485-B822-5920B62B6C79}" presName="parentText" presStyleLbl="node1" presStyleIdx="1" presStyleCnt="4" custScaleX="12390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59DF36A-D80E-475F-8C66-CC1E229B8671}" type="pres">
      <dgm:prSet presAssocID="{AB5C20A9-890C-4485-B822-5920B62B6C79}" presName="negativeSpace" presStyleCnt="0"/>
      <dgm:spPr/>
    </dgm:pt>
    <dgm:pt modelId="{D05FF561-B8DB-4B65-B80D-FA62C7F84EF5}" type="pres">
      <dgm:prSet presAssocID="{AB5C20A9-890C-4485-B822-5920B62B6C79}" presName="childText" presStyleLbl="conFgAcc1" presStyleIdx="1" presStyleCnt="4" custLinFactNeighborX="92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BD7F46E-208E-4011-A16B-BE88213E0F05}" type="pres">
      <dgm:prSet presAssocID="{2BFD9850-00F4-49D1-A6BF-7A0A6B2325B6}" presName="spaceBetweenRectangles" presStyleCnt="0"/>
      <dgm:spPr/>
    </dgm:pt>
    <dgm:pt modelId="{777F0E96-63D9-404A-9375-CA397EC52ED8}" type="pres">
      <dgm:prSet presAssocID="{B91DEE08-8113-4555-9041-E63E76C22421}" presName="parentLin" presStyleCnt="0"/>
      <dgm:spPr/>
    </dgm:pt>
    <dgm:pt modelId="{AE482A71-9AA3-41CB-BB60-BCB4F5DDB28B}" type="pres">
      <dgm:prSet presAssocID="{B91DEE08-8113-4555-9041-E63E76C22421}" presName="parentLeftMargin" presStyleLbl="node1" presStyleIdx="1" presStyleCnt="4"/>
      <dgm:spPr/>
    </dgm:pt>
    <dgm:pt modelId="{E2DDBACA-08CD-4E9D-BB63-B782282C7252}" type="pres">
      <dgm:prSet presAssocID="{B91DEE08-8113-4555-9041-E63E76C22421}" presName="parentText" presStyleLbl="node1" presStyleIdx="2" presStyleCnt="4" custScaleX="12390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376013-31FF-4D8C-9471-B9DBE0D67504}" type="pres">
      <dgm:prSet presAssocID="{B91DEE08-8113-4555-9041-E63E76C22421}" presName="negativeSpace" presStyleCnt="0"/>
      <dgm:spPr/>
    </dgm:pt>
    <dgm:pt modelId="{05D87238-8D33-432D-A263-D26EAAFF2A3C}" type="pres">
      <dgm:prSet presAssocID="{B91DEE08-8113-4555-9041-E63E76C22421}" presName="childText" presStyleLbl="conFgAcc1" presStyleIdx="2" presStyleCnt="4">
        <dgm:presLayoutVars>
          <dgm:bulletEnabled val="1"/>
        </dgm:presLayoutVars>
      </dgm:prSet>
      <dgm:spPr/>
    </dgm:pt>
    <dgm:pt modelId="{95D42111-58C6-41A0-A160-831FA161C402}" type="pres">
      <dgm:prSet presAssocID="{3B9D1A6D-228C-4E1B-BA39-402DA5DDC3FB}" presName="spaceBetweenRectangles" presStyleCnt="0"/>
      <dgm:spPr/>
    </dgm:pt>
    <dgm:pt modelId="{471718DC-AF5A-43DF-853C-D8600FA0670E}" type="pres">
      <dgm:prSet presAssocID="{6AA1E466-988F-410B-B8A0-7CE3E3033D5C}" presName="parentLin" presStyleCnt="0"/>
      <dgm:spPr/>
    </dgm:pt>
    <dgm:pt modelId="{9E48CC58-8182-461F-A430-A9393387E72D}" type="pres">
      <dgm:prSet presAssocID="{6AA1E466-988F-410B-B8A0-7CE3E3033D5C}" presName="parentLeftMargin" presStyleLbl="node1" presStyleIdx="2" presStyleCnt="4"/>
      <dgm:spPr/>
    </dgm:pt>
    <dgm:pt modelId="{78819D74-4D68-4F7A-82B3-BF1557F13BEC}" type="pres">
      <dgm:prSet presAssocID="{6AA1E466-988F-410B-B8A0-7CE3E3033D5C}" presName="parentText" presStyleLbl="node1" presStyleIdx="3" presStyleCnt="4" custScaleX="12390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2063517-D238-4C1B-97D0-A449CA8FBE79}" type="pres">
      <dgm:prSet presAssocID="{6AA1E466-988F-410B-B8A0-7CE3E3033D5C}" presName="negativeSpace" presStyleCnt="0"/>
      <dgm:spPr/>
    </dgm:pt>
    <dgm:pt modelId="{75A8116A-5AFA-4C6D-84D7-20EA911181DB}" type="pres">
      <dgm:prSet presAssocID="{6AA1E466-988F-410B-B8A0-7CE3E3033D5C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9AF04E9-A53B-4251-85D6-FEB7C2E9EE0E}" type="presOf" srcId="{B91DEE08-8113-4555-9041-E63E76C22421}" destId="{E2DDBACA-08CD-4E9D-BB63-B782282C7252}" srcOrd="1" destOrd="0" presId="urn:microsoft.com/office/officeart/2005/8/layout/list1"/>
    <dgm:cxn modelId="{59BB26F3-7BF8-43E6-B00B-DCE5D273CCE4}" type="presOf" srcId="{EFA3D1A6-530A-4203-B670-D5C88F0DB487}" destId="{306CD090-29BF-471B-999B-0870C48D1501}" srcOrd="1" destOrd="0" presId="urn:microsoft.com/office/officeart/2005/8/layout/list1"/>
    <dgm:cxn modelId="{24FABA76-5E16-4BB8-84D5-30E81EFED3F1}" srcId="{13B91AC4-0F6C-4774-9097-F74B5886A912}" destId="{EFA3D1A6-530A-4203-B670-D5C88F0DB487}" srcOrd="0" destOrd="0" parTransId="{447D9EAA-281E-4F9C-A55E-E820172958FC}" sibTransId="{8D68D5F5-656E-42F2-94D5-DC336DB5CEA1}"/>
    <dgm:cxn modelId="{18C9EC24-B30A-47A6-8BDB-2308FFE0B6BD}" type="presOf" srcId="{B91DEE08-8113-4555-9041-E63E76C22421}" destId="{AE482A71-9AA3-41CB-BB60-BCB4F5DDB28B}" srcOrd="0" destOrd="0" presId="urn:microsoft.com/office/officeart/2005/8/layout/list1"/>
    <dgm:cxn modelId="{6C828497-933E-4ED7-9C37-2092BE43749A}" type="presOf" srcId="{AB5C20A9-890C-4485-B822-5920B62B6C79}" destId="{F6F98B2A-B0CF-4B04-9D2E-FDB6A1EF2BD6}" srcOrd="1" destOrd="0" presId="urn:microsoft.com/office/officeart/2005/8/layout/list1"/>
    <dgm:cxn modelId="{A3EDB4E6-CB19-476E-9E1E-D66CD8CA0D27}" srcId="{13B91AC4-0F6C-4774-9097-F74B5886A912}" destId="{6AA1E466-988F-410B-B8A0-7CE3E3033D5C}" srcOrd="3" destOrd="0" parTransId="{8B1C46FE-C2BC-4DC3-8637-FA13167BF7E4}" sibTransId="{1554607E-FD6F-420E-A04F-9D8F07C43404}"/>
    <dgm:cxn modelId="{B1C0806F-DE07-47F0-9AD8-7DF0B5D489DC}" srcId="{13B91AC4-0F6C-4774-9097-F74B5886A912}" destId="{AB5C20A9-890C-4485-B822-5920B62B6C79}" srcOrd="1" destOrd="0" parTransId="{DDA996A0-4DBE-4F86-800A-D55C1AC87D34}" sibTransId="{2BFD9850-00F4-49D1-A6BF-7A0A6B2325B6}"/>
    <dgm:cxn modelId="{18528046-C99D-4397-A59D-7AC2BC668FB5}" type="presOf" srcId="{6AA1E466-988F-410B-B8A0-7CE3E3033D5C}" destId="{78819D74-4D68-4F7A-82B3-BF1557F13BEC}" srcOrd="1" destOrd="0" presId="urn:microsoft.com/office/officeart/2005/8/layout/list1"/>
    <dgm:cxn modelId="{4D75CE46-AFCE-4015-BCCF-F3A49514ADAD}" type="presOf" srcId="{13B91AC4-0F6C-4774-9097-F74B5886A912}" destId="{3219ED4A-F281-4379-B2BA-85CFD5B83640}" srcOrd="0" destOrd="0" presId="urn:microsoft.com/office/officeart/2005/8/layout/list1"/>
    <dgm:cxn modelId="{114EAA7F-A969-4671-A290-2F44CB9E6F9F}" type="presOf" srcId="{EFA3D1A6-530A-4203-B670-D5C88F0DB487}" destId="{918A7B5E-E31A-4A84-AAE9-C443E83FEB87}" srcOrd="0" destOrd="0" presId="urn:microsoft.com/office/officeart/2005/8/layout/list1"/>
    <dgm:cxn modelId="{BE565036-CFA7-4FD1-B4D1-A8F1254D1B33}" type="presOf" srcId="{6AA1E466-988F-410B-B8A0-7CE3E3033D5C}" destId="{9E48CC58-8182-461F-A430-A9393387E72D}" srcOrd="0" destOrd="0" presId="urn:microsoft.com/office/officeart/2005/8/layout/list1"/>
    <dgm:cxn modelId="{E7A41BA9-CFA6-4E97-85BB-DE5B1775AC47}" type="presOf" srcId="{AB5C20A9-890C-4485-B822-5920B62B6C79}" destId="{2D1E5AAF-1B79-4DBA-A08D-D2CC27F5172F}" srcOrd="0" destOrd="0" presId="urn:microsoft.com/office/officeart/2005/8/layout/list1"/>
    <dgm:cxn modelId="{27318C7C-00E4-43CC-AF21-843287937D30}" srcId="{13B91AC4-0F6C-4774-9097-F74B5886A912}" destId="{B91DEE08-8113-4555-9041-E63E76C22421}" srcOrd="2" destOrd="0" parTransId="{828B5AB8-4F87-439D-B3E9-446A812B0578}" sibTransId="{3B9D1A6D-228C-4E1B-BA39-402DA5DDC3FB}"/>
    <dgm:cxn modelId="{2DE6A0C4-7879-4245-BC74-DF6218BDE268}" type="presParOf" srcId="{3219ED4A-F281-4379-B2BA-85CFD5B83640}" destId="{A3D707CB-9DA4-49F2-B0CC-69FD459A1E9E}" srcOrd="0" destOrd="0" presId="urn:microsoft.com/office/officeart/2005/8/layout/list1"/>
    <dgm:cxn modelId="{B0C14FD7-A65F-4023-A28C-CAA4A94886DC}" type="presParOf" srcId="{A3D707CB-9DA4-49F2-B0CC-69FD459A1E9E}" destId="{918A7B5E-E31A-4A84-AAE9-C443E83FEB87}" srcOrd="0" destOrd="0" presId="urn:microsoft.com/office/officeart/2005/8/layout/list1"/>
    <dgm:cxn modelId="{140E6E46-6FD5-4CDD-97FA-B648050C9B96}" type="presParOf" srcId="{A3D707CB-9DA4-49F2-B0CC-69FD459A1E9E}" destId="{306CD090-29BF-471B-999B-0870C48D1501}" srcOrd="1" destOrd="0" presId="urn:microsoft.com/office/officeart/2005/8/layout/list1"/>
    <dgm:cxn modelId="{7C5E9C14-5EDF-42CD-B341-81FDE0CD0B2A}" type="presParOf" srcId="{3219ED4A-F281-4379-B2BA-85CFD5B83640}" destId="{3EE3E947-DDFF-4525-845B-32E798EEAB68}" srcOrd="1" destOrd="0" presId="urn:microsoft.com/office/officeart/2005/8/layout/list1"/>
    <dgm:cxn modelId="{303EF8EA-2075-4D4D-B4CC-A7DDFBC934F4}" type="presParOf" srcId="{3219ED4A-F281-4379-B2BA-85CFD5B83640}" destId="{68EA778A-0CCA-416F-8A3B-1FADF054DBA0}" srcOrd="2" destOrd="0" presId="urn:microsoft.com/office/officeart/2005/8/layout/list1"/>
    <dgm:cxn modelId="{9269CEB4-8FF2-4E7B-8FAF-8AF78D93EB13}" type="presParOf" srcId="{3219ED4A-F281-4379-B2BA-85CFD5B83640}" destId="{28485675-AF96-4C60-A692-4BF0A12A894D}" srcOrd="3" destOrd="0" presId="urn:microsoft.com/office/officeart/2005/8/layout/list1"/>
    <dgm:cxn modelId="{6C30D102-6579-42CC-AA73-8795227375FE}" type="presParOf" srcId="{3219ED4A-F281-4379-B2BA-85CFD5B83640}" destId="{062EAF45-518C-4F49-B044-67014690EE0A}" srcOrd="4" destOrd="0" presId="urn:microsoft.com/office/officeart/2005/8/layout/list1"/>
    <dgm:cxn modelId="{B1865F59-9B0C-4B10-B68E-C3D1846EDBB9}" type="presParOf" srcId="{062EAF45-518C-4F49-B044-67014690EE0A}" destId="{2D1E5AAF-1B79-4DBA-A08D-D2CC27F5172F}" srcOrd="0" destOrd="0" presId="urn:microsoft.com/office/officeart/2005/8/layout/list1"/>
    <dgm:cxn modelId="{A573FC07-03F3-4A7D-9B7A-6784FC605FB5}" type="presParOf" srcId="{062EAF45-518C-4F49-B044-67014690EE0A}" destId="{F6F98B2A-B0CF-4B04-9D2E-FDB6A1EF2BD6}" srcOrd="1" destOrd="0" presId="urn:microsoft.com/office/officeart/2005/8/layout/list1"/>
    <dgm:cxn modelId="{E65489FE-1F30-49F2-843E-B46C8B0B219D}" type="presParOf" srcId="{3219ED4A-F281-4379-B2BA-85CFD5B83640}" destId="{A59DF36A-D80E-475F-8C66-CC1E229B8671}" srcOrd="5" destOrd="0" presId="urn:microsoft.com/office/officeart/2005/8/layout/list1"/>
    <dgm:cxn modelId="{587CCA94-8606-4145-BF64-7F7C79797DF4}" type="presParOf" srcId="{3219ED4A-F281-4379-B2BA-85CFD5B83640}" destId="{D05FF561-B8DB-4B65-B80D-FA62C7F84EF5}" srcOrd="6" destOrd="0" presId="urn:microsoft.com/office/officeart/2005/8/layout/list1"/>
    <dgm:cxn modelId="{D1BD7B48-4C87-41FB-A0A7-9B3D961597BB}" type="presParOf" srcId="{3219ED4A-F281-4379-B2BA-85CFD5B83640}" destId="{5BD7F46E-208E-4011-A16B-BE88213E0F05}" srcOrd="7" destOrd="0" presId="urn:microsoft.com/office/officeart/2005/8/layout/list1"/>
    <dgm:cxn modelId="{B2A3CC9F-CF35-438A-8A25-5BC53CB161E6}" type="presParOf" srcId="{3219ED4A-F281-4379-B2BA-85CFD5B83640}" destId="{777F0E96-63D9-404A-9375-CA397EC52ED8}" srcOrd="8" destOrd="0" presId="urn:microsoft.com/office/officeart/2005/8/layout/list1"/>
    <dgm:cxn modelId="{91B52B67-D6A0-4EB0-BE22-ABA180D56168}" type="presParOf" srcId="{777F0E96-63D9-404A-9375-CA397EC52ED8}" destId="{AE482A71-9AA3-41CB-BB60-BCB4F5DDB28B}" srcOrd="0" destOrd="0" presId="urn:microsoft.com/office/officeart/2005/8/layout/list1"/>
    <dgm:cxn modelId="{3ECDC983-4DB5-48C8-9096-470CEF196BC6}" type="presParOf" srcId="{777F0E96-63D9-404A-9375-CA397EC52ED8}" destId="{E2DDBACA-08CD-4E9D-BB63-B782282C7252}" srcOrd="1" destOrd="0" presId="urn:microsoft.com/office/officeart/2005/8/layout/list1"/>
    <dgm:cxn modelId="{235C25D5-2006-4C10-82BB-BD65C2819D44}" type="presParOf" srcId="{3219ED4A-F281-4379-B2BA-85CFD5B83640}" destId="{01376013-31FF-4D8C-9471-B9DBE0D67504}" srcOrd="9" destOrd="0" presId="urn:microsoft.com/office/officeart/2005/8/layout/list1"/>
    <dgm:cxn modelId="{C9B7DAF1-FB28-4367-BF66-E09D9F8A0CD3}" type="presParOf" srcId="{3219ED4A-F281-4379-B2BA-85CFD5B83640}" destId="{05D87238-8D33-432D-A263-D26EAAFF2A3C}" srcOrd="10" destOrd="0" presId="urn:microsoft.com/office/officeart/2005/8/layout/list1"/>
    <dgm:cxn modelId="{3C63DF9B-2F91-40E1-94A0-22B17E1E8223}" type="presParOf" srcId="{3219ED4A-F281-4379-B2BA-85CFD5B83640}" destId="{95D42111-58C6-41A0-A160-831FA161C402}" srcOrd="11" destOrd="0" presId="urn:microsoft.com/office/officeart/2005/8/layout/list1"/>
    <dgm:cxn modelId="{7CA2255E-4423-417E-A77B-963EC1DAF2CA}" type="presParOf" srcId="{3219ED4A-F281-4379-B2BA-85CFD5B83640}" destId="{471718DC-AF5A-43DF-853C-D8600FA0670E}" srcOrd="12" destOrd="0" presId="urn:microsoft.com/office/officeart/2005/8/layout/list1"/>
    <dgm:cxn modelId="{0DB7C2CD-67CA-49D2-B8B7-09F3D125FB36}" type="presParOf" srcId="{471718DC-AF5A-43DF-853C-D8600FA0670E}" destId="{9E48CC58-8182-461F-A430-A9393387E72D}" srcOrd="0" destOrd="0" presId="urn:microsoft.com/office/officeart/2005/8/layout/list1"/>
    <dgm:cxn modelId="{A9961DC6-AE96-4DD4-A9FA-F9C519B135C3}" type="presParOf" srcId="{471718DC-AF5A-43DF-853C-D8600FA0670E}" destId="{78819D74-4D68-4F7A-82B3-BF1557F13BEC}" srcOrd="1" destOrd="0" presId="urn:microsoft.com/office/officeart/2005/8/layout/list1"/>
    <dgm:cxn modelId="{5BE40AE7-36B6-4F9F-A8FD-6FEB4E7BEE14}" type="presParOf" srcId="{3219ED4A-F281-4379-B2BA-85CFD5B83640}" destId="{E2063517-D238-4C1B-97D0-A449CA8FBE79}" srcOrd="13" destOrd="0" presId="urn:microsoft.com/office/officeart/2005/8/layout/list1"/>
    <dgm:cxn modelId="{3FAC8A1E-655B-43A9-91A1-BCAA356B26E1}" type="presParOf" srcId="{3219ED4A-F281-4379-B2BA-85CFD5B83640}" destId="{75A8116A-5AFA-4C6D-84D7-20EA911181DB}" srcOrd="14" destOrd="0" presId="urn:microsoft.com/office/officeart/2005/8/layout/list1"/>
  </dgm:cxnLst>
  <dgm:bg/>
  <dgm:whole/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2839F85-12D5-472B-93B7-8E7F1DCC9984}" type="doc">
      <dgm:prSet loTypeId="urn:microsoft.com/office/officeart/2005/8/layout/cycle2" loCatId="cycl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7C85FAF-BC65-4590-9B6C-28C469387270}">
      <dgm:prSet phldrT="[文本]" custT="1"/>
      <dgm:spPr/>
      <dgm:t>
        <a:bodyPr/>
        <a:lstStyle/>
        <a:p>
          <a:r>
            <a:rPr lang="zh-CN" altLang="en-US" sz="2000" b="1" dirty="0" smtClean="0">
              <a:latin typeface="幼圆" pitchFamily="49" charset="-122"/>
              <a:ea typeface="幼圆" pitchFamily="49" charset="-122"/>
            </a:rPr>
            <a:t>政府高度重视</a:t>
          </a:r>
          <a:endParaRPr lang="zh-CN" altLang="en-US" sz="2000" b="1" dirty="0">
            <a:latin typeface="幼圆" pitchFamily="49" charset="-122"/>
            <a:ea typeface="幼圆" pitchFamily="49" charset="-122"/>
          </a:endParaRPr>
        </a:p>
      </dgm:t>
    </dgm:pt>
    <dgm:pt modelId="{875C136F-DEFF-4928-8F64-753C3621AC97}" type="parTrans" cxnId="{43B1B72E-E2B5-4A80-84E6-A8BA6482E32E}">
      <dgm:prSet/>
      <dgm:spPr/>
      <dgm:t>
        <a:bodyPr/>
        <a:lstStyle/>
        <a:p>
          <a:endParaRPr lang="zh-CN" altLang="en-US"/>
        </a:p>
      </dgm:t>
    </dgm:pt>
    <dgm:pt modelId="{1BB9E2C3-19CE-4D55-9C30-CC3351B6C564}" type="sibTrans" cxnId="{43B1B72E-E2B5-4A80-84E6-A8BA6482E32E}">
      <dgm:prSet/>
      <dgm:spPr/>
      <dgm:t>
        <a:bodyPr/>
        <a:lstStyle/>
        <a:p>
          <a:endParaRPr lang="zh-CN" altLang="en-US"/>
        </a:p>
      </dgm:t>
    </dgm:pt>
    <dgm:pt modelId="{313FF701-B9BA-469C-BADE-9C1A22C7C6E5}">
      <dgm:prSet phldrT="[文本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zh-CN" altLang="en-US" sz="2000" b="1" dirty="0" smtClean="0">
              <a:latin typeface="幼圆" pitchFamily="49" charset="-122"/>
              <a:ea typeface="幼圆" pitchFamily="49" charset="-122"/>
            </a:rPr>
            <a:t>社会迫切需要</a:t>
          </a:r>
          <a:endParaRPr lang="zh-CN" altLang="en-US" sz="2000" b="1" dirty="0">
            <a:latin typeface="幼圆" pitchFamily="49" charset="-122"/>
            <a:ea typeface="幼圆" pitchFamily="49" charset="-122"/>
          </a:endParaRPr>
        </a:p>
      </dgm:t>
    </dgm:pt>
    <dgm:pt modelId="{6DA72661-F407-4282-B1E4-770EABC959AA}" type="parTrans" cxnId="{98C492B8-F1D9-453D-A540-F7F8AC444ADC}">
      <dgm:prSet/>
      <dgm:spPr/>
      <dgm:t>
        <a:bodyPr/>
        <a:lstStyle/>
        <a:p>
          <a:endParaRPr lang="zh-CN" altLang="en-US"/>
        </a:p>
      </dgm:t>
    </dgm:pt>
    <dgm:pt modelId="{AB0A3EB3-DC5E-4F30-8362-50D54BF6D74E}" type="sibTrans" cxnId="{98C492B8-F1D9-453D-A540-F7F8AC444ADC}">
      <dgm:prSet/>
      <dgm:spPr/>
      <dgm:t>
        <a:bodyPr/>
        <a:lstStyle/>
        <a:p>
          <a:endParaRPr lang="zh-CN" altLang="en-US"/>
        </a:p>
      </dgm:t>
    </dgm:pt>
    <dgm:pt modelId="{1638F413-ADB5-4860-9067-5A4C8270561D}">
      <dgm:prSet phldrT="[文本]" custT="1"/>
      <dgm:spPr>
        <a:solidFill>
          <a:srgbClr val="B6B454"/>
        </a:solidFill>
      </dgm:spPr>
      <dgm:t>
        <a:bodyPr/>
        <a:lstStyle/>
        <a:p>
          <a:r>
            <a:rPr lang="zh-CN" altLang="en-US" sz="2000" b="1" dirty="0" smtClean="0">
              <a:latin typeface="幼圆" pitchFamily="49" charset="-122"/>
              <a:ea typeface="幼圆" pitchFamily="49" charset="-122"/>
            </a:rPr>
            <a:t>专业管理团队</a:t>
          </a:r>
          <a:endParaRPr lang="zh-CN" altLang="en-US" sz="2000" b="1" dirty="0">
            <a:latin typeface="幼圆" pitchFamily="49" charset="-122"/>
            <a:ea typeface="幼圆" pitchFamily="49" charset="-122"/>
          </a:endParaRPr>
        </a:p>
      </dgm:t>
    </dgm:pt>
    <dgm:pt modelId="{8F90E7A5-6115-41C8-A7E6-E0074B119F39}" type="parTrans" cxnId="{0E352375-44C0-41E9-AE64-A49E656712EF}">
      <dgm:prSet/>
      <dgm:spPr/>
      <dgm:t>
        <a:bodyPr/>
        <a:lstStyle/>
        <a:p>
          <a:endParaRPr lang="zh-CN" altLang="en-US"/>
        </a:p>
      </dgm:t>
    </dgm:pt>
    <dgm:pt modelId="{ED2B5E88-93E7-4BB8-B12C-448F101DF65B}" type="sibTrans" cxnId="{0E352375-44C0-41E9-AE64-A49E656712EF}">
      <dgm:prSet/>
      <dgm:spPr/>
      <dgm:t>
        <a:bodyPr/>
        <a:lstStyle/>
        <a:p>
          <a:endParaRPr lang="zh-CN" altLang="en-US"/>
        </a:p>
      </dgm:t>
    </dgm:pt>
    <dgm:pt modelId="{456040DE-946E-471D-B130-00072E7C685F}">
      <dgm:prSet phldrT="[文本]" custT="1"/>
      <dgm:spPr>
        <a:solidFill>
          <a:srgbClr val="C00000">
            <a:alpha val="79000"/>
          </a:srgbClr>
        </a:solidFill>
      </dgm:spPr>
      <dgm:t>
        <a:bodyPr/>
        <a:lstStyle/>
        <a:p>
          <a:r>
            <a:rPr lang="zh-CN" altLang="en-US" sz="2000" b="1" dirty="0" smtClean="0">
              <a:latin typeface="幼圆" pitchFamily="49" charset="-122"/>
              <a:ea typeface="幼圆" pitchFamily="49" charset="-122"/>
            </a:rPr>
            <a:t>志愿者踊跃</a:t>
          </a:r>
          <a:endParaRPr lang="zh-CN" altLang="en-US" sz="2000" b="1" dirty="0">
            <a:latin typeface="幼圆" pitchFamily="49" charset="-122"/>
            <a:ea typeface="幼圆" pitchFamily="49" charset="-122"/>
          </a:endParaRPr>
        </a:p>
      </dgm:t>
    </dgm:pt>
    <dgm:pt modelId="{161D617B-D912-4FA2-BE04-0A461549CE14}" type="parTrans" cxnId="{6D680334-73DB-4BCB-AA57-C3A76C2D5C99}">
      <dgm:prSet/>
      <dgm:spPr/>
      <dgm:t>
        <a:bodyPr/>
        <a:lstStyle/>
        <a:p>
          <a:endParaRPr lang="zh-CN" altLang="en-US"/>
        </a:p>
      </dgm:t>
    </dgm:pt>
    <dgm:pt modelId="{9A934D09-59EF-406E-90B7-08B9C12A98A2}" type="sibTrans" cxnId="{6D680334-73DB-4BCB-AA57-C3A76C2D5C99}">
      <dgm:prSet/>
      <dgm:spPr/>
      <dgm:t>
        <a:bodyPr/>
        <a:lstStyle/>
        <a:p>
          <a:endParaRPr lang="zh-CN" altLang="en-US"/>
        </a:p>
      </dgm:t>
    </dgm:pt>
    <dgm:pt modelId="{A213253C-CD44-4E62-8FD7-3D4859E8D59D}">
      <dgm:prSet phldrT="[文本]" custT="1"/>
      <dgm:spPr>
        <a:solidFill>
          <a:srgbClr val="92D050"/>
        </a:solidFill>
      </dgm:spPr>
      <dgm:t>
        <a:bodyPr/>
        <a:lstStyle/>
        <a:p>
          <a:r>
            <a:rPr lang="zh-CN" altLang="en-US" sz="2000" b="1" dirty="0" smtClean="0">
              <a:latin typeface="幼圆" pitchFamily="49" charset="-122"/>
              <a:ea typeface="幼圆" pitchFamily="49" charset="-122"/>
            </a:rPr>
            <a:t>信息技术成熟</a:t>
          </a:r>
          <a:endParaRPr lang="zh-CN" altLang="en-US" sz="2000" b="1" dirty="0">
            <a:latin typeface="幼圆" pitchFamily="49" charset="-122"/>
            <a:ea typeface="幼圆" pitchFamily="49" charset="-122"/>
          </a:endParaRPr>
        </a:p>
      </dgm:t>
    </dgm:pt>
    <dgm:pt modelId="{99E84959-4D7D-4132-82C1-D05748F38B51}" type="sibTrans" cxnId="{BD1590C6-0C88-4704-B2E2-B4D7FD09CE21}">
      <dgm:prSet/>
      <dgm:spPr/>
      <dgm:t>
        <a:bodyPr/>
        <a:lstStyle/>
        <a:p>
          <a:endParaRPr lang="zh-CN" altLang="en-US"/>
        </a:p>
      </dgm:t>
    </dgm:pt>
    <dgm:pt modelId="{8F14BDCD-8614-4F52-99CD-6BB3CF7F379D}" type="parTrans" cxnId="{BD1590C6-0C88-4704-B2E2-B4D7FD09CE21}">
      <dgm:prSet/>
      <dgm:spPr/>
      <dgm:t>
        <a:bodyPr/>
        <a:lstStyle/>
        <a:p>
          <a:endParaRPr lang="zh-CN" altLang="en-US"/>
        </a:p>
      </dgm:t>
    </dgm:pt>
    <dgm:pt modelId="{D737F71C-43AF-4D90-BF49-8D6A3928D6FF}" type="pres">
      <dgm:prSet presAssocID="{82839F85-12D5-472B-93B7-8E7F1DCC9984}" presName="cycle" presStyleCnt="0">
        <dgm:presLayoutVars>
          <dgm:dir/>
          <dgm:resizeHandles val="exact"/>
        </dgm:presLayoutVars>
      </dgm:prSet>
      <dgm:spPr/>
    </dgm:pt>
    <dgm:pt modelId="{F9BED6CE-CA8B-4631-A39F-53ACB9E4F1DA}" type="pres">
      <dgm:prSet presAssocID="{97C85FAF-BC65-4590-9B6C-28C46938727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46E3049-747D-48E0-93FE-38BAAF0EA6A4}" type="pres">
      <dgm:prSet presAssocID="{1BB9E2C3-19CE-4D55-9C30-CC3351B6C564}" presName="sibTrans" presStyleLbl="sibTrans2D1" presStyleIdx="0" presStyleCnt="5"/>
      <dgm:spPr/>
    </dgm:pt>
    <dgm:pt modelId="{93455EB4-6B66-4826-9EBB-B26356F68683}" type="pres">
      <dgm:prSet presAssocID="{1BB9E2C3-19CE-4D55-9C30-CC3351B6C564}" presName="connectorText" presStyleLbl="sibTrans2D1" presStyleIdx="0" presStyleCnt="5"/>
      <dgm:spPr/>
    </dgm:pt>
    <dgm:pt modelId="{53F6B195-FF9A-4312-830F-5B73F9AFA42A}" type="pres">
      <dgm:prSet presAssocID="{313FF701-B9BA-469C-BADE-9C1A22C7C6E5}" presName="node" presStyleLbl="node1" presStyleIdx="1" presStyleCnt="5">
        <dgm:presLayoutVars>
          <dgm:bulletEnabled val="1"/>
        </dgm:presLayoutVars>
      </dgm:prSet>
      <dgm:spPr/>
    </dgm:pt>
    <dgm:pt modelId="{DF139EB4-E47E-44D9-998B-6491AE7F4A85}" type="pres">
      <dgm:prSet presAssocID="{AB0A3EB3-DC5E-4F30-8362-50D54BF6D74E}" presName="sibTrans" presStyleLbl="sibTrans2D1" presStyleIdx="1" presStyleCnt="5"/>
      <dgm:spPr/>
    </dgm:pt>
    <dgm:pt modelId="{2283BD18-BFE1-4791-BA50-BA9FA41D1A0A}" type="pres">
      <dgm:prSet presAssocID="{AB0A3EB3-DC5E-4F30-8362-50D54BF6D74E}" presName="connectorText" presStyleLbl="sibTrans2D1" presStyleIdx="1" presStyleCnt="5"/>
      <dgm:spPr/>
    </dgm:pt>
    <dgm:pt modelId="{8C1BDB22-BF16-42D8-BD1C-0C33BE1E5BA1}" type="pres">
      <dgm:prSet presAssocID="{A213253C-CD44-4E62-8FD7-3D4859E8D59D}" presName="node" presStyleLbl="node1" presStyleIdx="2" presStyleCnt="5">
        <dgm:presLayoutVars>
          <dgm:bulletEnabled val="1"/>
        </dgm:presLayoutVars>
      </dgm:prSet>
      <dgm:spPr/>
    </dgm:pt>
    <dgm:pt modelId="{BD923E5F-8FC6-4327-A75B-268310F50311}" type="pres">
      <dgm:prSet presAssocID="{99E84959-4D7D-4132-82C1-D05748F38B51}" presName="sibTrans" presStyleLbl="sibTrans2D1" presStyleIdx="2" presStyleCnt="5"/>
      <dgm:spPr/>
    </dgm:pt>
    <dgm:pt modelId="{F05D4760-76DB-41DD-AA3D-203FCEF53DA6}" type="pres">
      <dgm:prSet presAssocID="{99E84959-4D7D-4132-82C1-D05748F38B51}" presName="connectorText" presStyleLbl="sibTrans2D1" presStyleIdx="2" presStyleCnt="5"/>
      <dgm:spPr/>
    </dgm:pt>
    <dgm:pt modelId="{E9736F56-5889-46C0-81FE-9C8DD0880FF7}" type="pres">
      <dgm:prSet presAssocID="{1638F413-ADB5-4860-9067-5A4C8270561D}" presName="node" presStyleLbl="node1" presStyleIdx="3" presStyleCnt="5">
        <dgm:presLayoutVars>
          <dgm:bulletEnabled val="1"/>
        </dgm:presLayoutVars>
      </dgm:prSet>
      <dgm:spPr/>
    </dgm:pt>
    <dgm:pt modelId="{FAE9EF9B-E860-42A6-ADFB-6420B04445B9}" type="pres">
      <dgm:prSet presAssocID="{ED2B5E88-93E7-4BB8-B12C-448F101DF65B}" presName="sibTrans" presStyleLbl="sibTrans2D1" presStyleIdx="3" presStyleCnt="5"/>
      <dgm:spPr/>
    </dgm:pt>
    <dgm:pt modelId="{599DCE4E-6286-4C36-95AA-E782CE4F16E8}" type="pres">
      <dgm:prSet presAssocID="{ED2B5E88-93E7-4BB8-B12C-448F101DF65B}" presName="connectorText" presStyleLbl="sibTrans2D1" presStyleIdx="3" presStyleCnt="5"/>
      <dgm:spPr/>
    </dgm:pt>
    <dgm:pt modelId="{B5B27B00-6ED7-4508-BA07-5E5DF35DABCA}" type="pres">
      <dgm:prSet presAssocID="{456040DE-946E-471D-B130-00072E7C685F}" presName="node" presStyleLbl="node1" presStyleIdx="4" presStyleCnt="5">
        <dgm:presLayoutVars>
          <dgm:bulletEnabled val="1"/>
        </dgm:presLayoutVars>
      </dgm:prSet>
      <dgm:spPr/>
    </dgm:pt>
    <dgm:pt modelId="{EF998FC3-2299-496D-90A8-6B81230163A4}" type="pres">
      <dgm:prSet presAssocID="{9A934D09-59EF-406E-90B7-08B9C12A98A2}" presName="sibTrans" presStyleLbl="sibTrans2D1" presStyleIdx="4" presStyleCnt="5"/>
      <dgm:spPr/>
    </dgm:pt>
    <dgm:pt modelId="{AB5FD358-C97D-45E5-B700-EF816547BCFD}" type="pres">
      <dgm:prSet presAssocID="{9A934D09-59EF-406E-90B7-08B9C12A98A2}" presName="connectorText" presStyleLbl="sibTrans2D1" presStyleIdx="4" presStyleCnt="5"/>
      <dgm:spPr/>
    </dgm:pt>
  </dgm:ptLst>
  <dgm:cxnLst>
    <dgm:cxn modelId="{7BA2B362-A9DE-4F0A-A9D7-2DD59AD3BEE0}" type="presOf" srcId="{82839F85-12D5-472B-93B7-8E7F1DCC9984}" destId="{D737F71C-43AF-4D90-BF49-8D6A3928D6FF}" srcOrd="0" destOrd="0" presId="urn:microsoft.com/office/officeart/2005/8/layout/cycle2"/>
    <dgm:cxn modelId="{CE952CCE-DF44-4F42-B170-94B57D387C06}" type="presOf" srcId="{456040DE-946E-471D-B130-00072E7C685F}" destId="{B5B27B00-6ED7-4508-BA07-5E5DF35DABCA}" srcOrd="0" destOrd="0" presId="urn:microsoft.com/office/officeart/2005/8/layout/cycle2"/>
    <dgm:cxn modelId="{91C3C262-9E6F-4D4D-BEF7-75A7AC0FE71D}" type="presOf" srcId="{9A934D09-59EF-406E-90B7-08B9C12A98A2}" destId="{AB5FD358-C97D-45E5-B700-EF816547BCFD}" srcOrd="1" destOrd="0" presId="urn:microsoft.com/office/officeart/2005/8/layout/cycle2"/>
    <dgm:cxn modelId="{6D680334-73DB-4BCB-AA57-C3A76C2D5C99}" srcId="{82839F85-12D5-472B-93B7-8E7F1DCC9984}" destId="{456040DE-946E-471D-B130-00072E7C685F}" srcOrd="4" destOrd="0" parTransId="{161D617B-D912-4FA2-BE04-0A461549CE14}" sibTransId="{9A934D09-59EF-406E-90B7-08B9C12A98A2}"/>
    <dgm:cxn modelId="{39DF885B-9676-4122-9E2D-2C62F3DC5EA0}" type="presOf" srcId="{ED2B5E88-93E7-4BB8-B12C-448F101DF65B}" destId="{FAE9EF9B-E860-42A6-ADFB-6420B04445B9}" srcOrd="0" destOrd="0" presId="urn:microsoft.com/office/officeart/2005/8/layout/cycle2"/>
    <dgm:cxn modelId="{C22A2DCB-6083-4001-8B0F-8188CFAC0692}" type="presOf" srcId="{313FF701-B9BA-469C-BADE-9C1A22C7C6E5}" destId="{53F6B195-FF9A-4312-830F-5B73F9AFA42A}" srcOrd="0" destOrd="0" presId="urn:microsoft.com/office/officeart/2005/8/layout/cycle2"/>
    <dgm:cxn modelId="{F4410FDB-91B4-4F77-8B54-1F5FBAD333DE}" type="presOf" srcId="{9A934D09-59EF-406E-90B7-08B9C12A98A2}" destId="{EF998FC3-2299-496D-90A8-6B81230163A4}" srcOrd="0" destOrd="0" presId="urn:microsoft.com/office/officeart/2005/8/layout/cycle2"/>
    <dgm:cxn modelId="{0E352375-44C0-41E9-AE64-A49E656712EF}" srcId="{82839F85-12D5-472B-93B7-8E7F1DCC9984}" destId="{1638F413-ADB5-4860-9067-5A4C8270561D}" srcOrd="3" destOrd="0" parTransId="{8F90E7A5-6115-41C8-A7E6-E0074B119F39}" sibTransId="{ED2B5E88-93E7-4BB8-B12C-448F101DF65B}"/>
    <dgm:cxn modelId="{BD1590C6-0C88-4704-B2E2-B4D7FD09CE21}" srcId="{82839F85-12D5-472B-93B7-8E7F1DCC9984}" destId="{A213253C-CD44-4E62-8FD7-3D4859E8D59D}" srcOrd="2" destOrd="0" parTransId="{8F14BDCD-8614-4F52-99CD-6BB3CF7F379D}" sibTransId="{99E84959-4D7D-4132-82C1-D05748F38B51}"/>
    <dgm:cxn modelId="{DADF72A3-7738-47D8-9405-03F104312B10}" type="presOf" srcId="{1BB9E2C3-19CE-4D55-9C30-CC3351B6C564}" destId="{93455EB4-6B66-4826-9EBB-B26356F68683}" srcOrd="1" destOrd="0" presId="urn:microsoft.com/office/officeart/2005/8/layout/cycle2"/>
    <dgm:cxn modelId="{E110ED82-F4B5-4AB0-9BEF-6952A9FC2405}" type="presOf" srcId="{ED2B5E88-93E7-4BB8-B12C-448F101DF65B}" destId="{599DCE4E-6286-4C36-95AA-E782CE4F16E8}" srcOrd="1" destOrd="0" presId="urn:microsoft.com/office/officeart/2005/8/layout/cycle2"/>
    <dgm:cxn modelId="{78B3021A-9CA0-4EEF-BC61-418AD50B9BB1}" type="presOf" srcId="{1BB9E2C3-19CE-4D55-9C30-CC3351B6C564}" destId="{846E3049-747D-48E0-93FE-38BAAF0EA6A4}" srcOrd="0" destOrd="0" presId="urn:microsoft.com/office/officeart/2005/8/layout/cycle2"/>
    <dgm:cxn modelId="{DF2B6F8E-B630-47F6-97B2-22997427B541}" type="presOf" srcId="{AB0A3EB3-DC5E-4F30-8362-50D54BF6D74E}" destId="{2283BD18-BFE1-4791-BA50-BA9FA41D1A0A}" srcOrd="1" destOrd="0" presId="urn:microsoft.com/office/officeart/2005/8/layout/cycle2"/>
    <dgm:cxn modelId="{AE237B32-E179-45BF-BD39-FEFB08C19C8D}" type="presOf" srcId="{AB0A3EB3-DC5E-4F30-8362-50D54BF6D74E}" destId="{DF139EB4-E47E-44D9-998B-6491AE7F4A85}" srcOrd="0" destOrd="0" presId="urn:microsoft.com/office/officeart/2005/8/layout/cycle2"/>
    <dgm:cxn modelId="{663F0911-5355-4D8F-AFEF-BCB5174BEF34}" type="presOf" srcId="{1638F413-ADB5-4860-9067-5A4C8270561D}" destId="{E9736F56-5889-46C0-81FE-9C8DD0880FF7}" srcOrd="0" destOrd="0" presId="urn:microsoft.com/office/officeart/2005/8/layout/cycle2"/>
    <dgm:cxn modelId="{AFF03648-3274-40D8-9250-6B82C3060F73}" type="presOf" srcId="{97C85FAF-BC65-4590-9B6C-28C469387270}" destId="{F9BED6CE-CA8B-4631-A39F-53ACB9E4F1DA}" srcOrd="0" destOrd="0" presId="urn:microsoft.com/office/officeart/2005/8/layout/cycle2"/>
    <dgm:cxn modelId="{4EB47E2C-485D-44F6-B523-C9641528A352}" type="presOf" srcId="{99E84959-4D7D-4132-82C1-D05748F38B51}" destId="{F05D4760-76DB-41DD-AA3D-203FCEF53DA6}" srcOrd="1" destOrd="0" presId="urn:microsoft.com/office/officeart/2005/8/layout/cycle2"/>
    <dgm:cxn modelId="{43B1B72E-E2B5-4A80-84E6-A8BA6482E32E}" srcId="{82839F85-12D5-472B-93B7-8E7F1DCC9984}" destId="{97C85FAF-BC65-4590-9B6C-28C469387270}" srcOrd="0" destOrd="0" parTransId="{875C136F-DEFF-4928-8F64-753C3621AC97}" sibTransId="{1BB9E2C3-19CE-4D55-9C30-CC3351B6C564}"/>
    <dgm:cxn modelId="{98C492B8-F1D9-453D-A540-F7F8AC444ADC}" srcId="{82839F85-12D5-472B-93B7-8E7F1DCC9984}" destId="{313FF701-B9BA-469C-BADE-9C1A22C7C6E5}" srcOrd="1" destOrd="0" parTransId="{6DA72661-F407-4282-B1E4-770EABC959AA}" sibTransId="{AB0A3EB3-DC5E-4F30-8362-50D54BF6D74E}"/>
    <dgm:cxn modelId="{28A32215-91AA-43DE-AAAE-DF796CDB0986}" type="presOf" srcId="{99E84959-4D7D-4132-82C1-D05748F38B51}" destId="{BD923E5F-8FC6-4327-A75B-268310F50311}" srcOrd="0" destOrd="0" presId="urn:microsoft.com/office/officeart/2005/8/layout/cycle2"/>
    <dgm:cxn modelId="{CD34751B-9D36-4DB3-9C73-64925D616F59}" type="presOf" srcId="{A213253C-CD44-4E62-8FD7-3D4859E8D59D}" destId="{8C1BDB22-BF16-42D8-BD1C-0C33BE1E5BA1}" srcOrd="0" destOrd="0" presId="urn:microsoft.com/office/officeart/2005/8/layout/cycle2"/>
    <dgm:cxn modelId="{65AEFD1F-7398-4046-8CB5-DFC084B8ED07}" type="presParOf" srcId="{D737F71C-43AF-4D90-BF49-8D6A3928D6FF}" destId="{F9BED6CE-CA8B-4631-A39F-53ACB9E4F1DA}" srcOrd="0" destOrd="0" presId="urn:microsoft.com/office/officeart/2005/8/layout/cycle2"/>
    <dgm:cxn modelId="{64FBF8C1-D347-4DF9-8A95-B66AA68D1224}" type="presParOf" srcId="{D737F71C-43AF-4D90-BF49-8D6A3928D6FF}" destId="{846E3049-747D-48E0-93FE-38BAAF0EA6A4}" srcOrd="1" destOrd="0" presId="urn:microsoft.com/office/officeart/2005/8/layout/cycle2"/>
    <dgm:cxn modelId="{D5D36842-F21D-4178-9914-B5EE3215D770}" type="presParOf" srcId="{846E3049-747D-48E0-93FE-38BAAF0EA6A4}" destId="{93455EB4-6B66-4826-9EBB-B26356F68683}" srcOrd="0" destOrd="0" presId="urn:microsoft.com/office/officeart/2005/8/layout/cycle2"/>
    <dgm:cxn modelId="{901853B5-AACF-4926-A173-05C4A1F0D9AC}" type="presParOf" srcId="{D737F71C-43AF-4D90-BF49-8D6A3928D6FF}" destId="{53F6B195-FF9A-4312-830F-5B73F9AFA42A}" srcOrd="2" destOrd="0" presId="urn:microsoft.com/office/officeart/2005/8/layout/cycle2"/>
    <dgm:cxn modelId="{573D1C73-A77C-40FD-A051-04F4D35C33D7}" type="presParOf" srcId="{D737F71C-43AF-4D90-BF49-8D6A3928D6FF}" destId="{DF139EB4-E47E-44D9-998B-6491AE7F4A85}" srcOrd="3" destOrd="0" presId="urn:microsoft.com/office/officeart/2005/8/layout/cycle2"/>
    <dgm:cxn modelId="{EE24005F-D8BA-404F-A75C-8642648CECA2}" type="presParOf" srcId="{DF139EB4-E47E-44D9-998B-6491AE7F4A85}" destId="{2283BD18-BFE1-4791-BA50-BA9FA41D1A0A}" srcOrd="0" destOrd="0" presId="urn:microsoft.com/office/officeart/2005/8/layout/cycle2"/>
    <dgm:cxn modelId="{3E002599-BFE5-4629-A679-60294C97BCE5}" type="presParOf" srcId="{D737F71C-43AF-4D90-BF49-8D6A3928D6FF}" destId="{8C1BDB22-BF16-42D8-BD1C-0C33BE1E5BA1}" srcOrd="4" destOrd="0" presId="urn:microsoft.com/office/officeart/2005/8/layout/cycle2"/>
    <dgm:cxn modelId="{AD91CFCD-8C22-4B9B-9749-4B0C9878D519}" type="presParOf" srcId="{D737F71C-43AF-4D90-BF49-8D6A3928D6FF}" destId="{BD923E5F-8FC6-4327-A75B-268310F50311}" srcOrd="5" destOrd="0" presId="urn:microsoft.com/office/officeart/2005/8/layout/cycle2"/>
    <dgm:cxn modelId="{B27F1555-26B1-4196-B47F-1AA40B588207}" type="presParOf" srcId="{BD923E5F-8FC6-4327-A75B-268310F50311}" destId="{F05D4760-76DB-41DD-AA3D-203FCEF53DA6}" srcOrd="0" destOrd="0" presId="urn:microsoft.com/office/officeart/2005/8/layout/cycle2"/>
    <dgm:cxn modelId="{E41665D3-2C65-4D23-BE84-26C103AFFB91}" type="presParOf" srcId="{D737F71C-43AF-4D90-BF49-8D6A3928D6FF}" destId="{E9736F56-5889-46C0-81FE-9C8DD0880FF7}" srcOrd="6" destOrd="0" presId="urn:microsoft.com/office/officeart/2005/8/layout/cycle2"/>
    <dgm:cxn modelId="{305B675F-C10D-4634-98CC-012747F4898F}" type="presParOf" srcId="{D737F71C-43AF-4D90-BF49-8D6A3928D6FF}" destId="{FAE9EF9B-E860-42A6-ADFB-6420B04445B9}" srcOrd="7" destOrd="0" presId="urn:microsoft.com/office/officeart/2005/8/layout/cycle2"/>
    <dgm:cxn modelId="{10C8DF9E-28AD-4FB5-A56E-5D87FBEA593F}" type="presParOf" srcId="{FAE9EF9B-E860-42A6-ADFB-6420B04445B9}" destId="{599DCE4E-6286-4C36-95AA-E782CE4F16E8}" srcOrd="0" destOrd="0" presId="urn:microsoft.com/office/officeart/2005/8/layout/cycle2"/>
    <dgm:cxn modelId="{3903700C-73C7-4B11-9498-45348EAD6DD1}" type="presParOf" srcId="{D737F71C-43AF-4D90-BF49-8D6A3928D6FF}" destId="{B5B27B00-6ED7-4508-BA07-5E5DF35DABCA}" srcOrd="8" destOrd="0" presId="urn:microsoft.com/office/officeart/2005/8/layout/cycle2"/>
    <dgm:cxn modelId="{23F7401A-3B0D-47E1-9484-B4766625A571}" type="presParOf" srcId="{D737F71C-43AF-4D90-BF49-8D6A3928D6FF}" destId="{EF998FC3-2299-496D-90A8-6B81230163A4}" srcOrd="9" destOrd="0" presId="urn:microsoft.com/office/officeart/2005/8/layout/cycle2"/>
    <dgm:cxn modelId="{C2587DA7-F40F-48CA-8B4C-5BC4831311F3}" type="presParOf" srcId="{EF998FC3-2299-496D-90A8-6B81230163A4}" destId="{AB5FD358-C97D-45E5-B700-EF816547BCFD}" srcOrd="0" destOrd="0" presId="urn:microsoft.com/office/officeart/2005/8/layout/cycle2"/>
  </dgm:cxnLst>
  <dgm:bg/>
  <dgm:whole/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D669214-4429-4689-BC15-615FBD9EC745}" type="doc">
      <dgm:prSet loTypeId="urn:microsoft.com/office/officeart/2005/8/layout/venn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5609AC6-0DEB-4FE3-AF05-1CEFD85E04F5}">
      <dgm:prSet phldrT="[文本]" custT="1"/>
      <dgm:spPr>
        <a:solidFill>
          <a:srgbClr val="3BA0BB"/>
        </a:solidFill>
      </dgm:spPr>
      <dgm:t>
        <a:bodyPr anchor="b" anchorCtr="0"/>
        <a:lstStyle/>
        <a:p>
          <a:r>
            <a:rPr lang="zh-CN" altLang="en-US" sz="3600" b="0" dirty="0" smtClean="0">
              <a:solidFill>
                <a:srgbClr val="FF0000"/>
              </a:solidFill>
              <a:latin typeface="华文行楷" pitchFamily="2" charset="-122"/>
              <a:ea typeface="华文行楷" pitchFamily="2" charset="-122"/>
            </a:rPr>
            <a:t>发展期</a:t>
          </a:r>
          <a:endParaRPr lang="zh-CN" altLang="en-US" sz="3600" b="0" dirty="0">
            <a:solidFill>
              <a:srgbClr val="FF0000"/>
            </a:solidFill>
            <a:latin typeface="华文行楷" pitchFamily="2" charset="-122"/>
            <a:ea typeface="华文行楷" pitchFamily="2" charset="-122"/>
          </a:endParaRPr>
        </a:p>
      </dgm:t>
    </dgm:pt>
    <dgm:pt modelId="{2E90ABB0-BCC5-41DB-870A-64BAEC66778C}" type="parTrans" cxnId="{2A492ABD-7C37-4988-8891-2947F089069C}">
      <dgm:prSet/>
      <dgm:spPr/>
      <dgm:t>
        <a:bodyPr/>
        <a:lstStyle/>
        <a:p>
          <a:endParaRPr lang="zh-CN" altLang="en-US"/>
        </a:p>
      </dgm:t>
    </dgm:pt>
    <dgm:pt modelId="{FEAAF8F0-F108-4588-A865-0D778B4331D6}" type="sibTrans" cxnId="{2A492ABD-7C37-4988-8891-2947F089069C}">
      <dgm:prSet/>
      <dgm:spPr/>
      <dgm:t>
        <a:bodyPr/>
        <a:lstStyle/>
        <a:p>
          <a:endParaRPr lang="zh-CN" altLang="en-US"/>
        </a:p>
      </dgm:t>
    </dgm:pt>
    <dgm:pt modelId="{FDE78366-F94E-4E10-9852-13CA6D8AD26F}">
      <dgm:prSet phldrT="[文本]" custT="1"/>
      <dgm:spPr>
        <a:solidFill>
          <a:srgbClr val="92D050"/>
        </a:solidFill>
      </dgm:spPr>
      <dgm:t>
        <a:bodyPr anchor="t" anchorCtr="0"/>
        <a:lstStyle/>
        <a:p>
          <a:r>
            <a:rPr lang="zh-CN" altLang="en-US" sz="3600" b="0" dirty="0" smtClean="0">
              <a:solidFill>
                <a:srgbClr val="FF0000"/>
              </a:solidFill>
              <a:latin typeface="华文行楷" pitchFamily="2" charset="-122"/>
              <a:ea typeface="华文行楷" pitchFamily="2" charset="-122"/>
            </a:rPr>
            <a:t>初创期</a:t>
          </a:r>
          <a:endParaRPr lang="zh-CN" altLang="en-US" sz="3600" b="0" dirty="0">
            <a:solidFill>
              <a:srgbClr val="FF0000"/>
            </a:solidFill>
            <a:latin typeface="华文行楷" pitchFamily="2" charset="-122"/>
            <a:ea typeface="华文行楷" pitchFamily="2" charset="-122"/>
          </a:endParaRPr>
        </a:p>
      </dgm:t>
    </dgm:pt>
    <dgm:pt modelId="{B4FFA193-06CB-4E58-9402-CCACF91310A8}" type="parTrans" cxnId="{BA28B775-3A3E-4CC3-97B3-B898E65BD45F}">
      <dgm:prSet/>
      <dgm:spPr/>
      <dgm:t>
        <a:bodyPr/>
        <a:lstStyle/>
        <a:p>
          <a:endParaRPr lang="zh-CN" altLang="en-US"/>
        </a:p>
      </dgm:t>
    </dgm:pt>
    <dgm:pt modelId="{93F4B3E0-FCBB-404F-B0B8-FF59404E4171}" type="sibTrans" cxnId="{BA28B775-3A3E-4CC3-97B3-B898E65BD45F}">
      <dgm:prSet/>
      <dgm:spPr/>
      <dgm:t>
        <a:bodyPr/>
        <a:lstStyle/>
        <a:p>
          <a:endParaRPr lang="zh-CN" altLang="en-US"/>
        </a:p>
      </dgm:t>
    </dgm:pt>
    <dgm:pt modelId="{2F6B6997-CEB6-4C86-9554-408C521C57DE}">
      <dgm:prSet phldrT="[文本]" custT="1"/>
      <dgm:spPr>
        <a:solidFill>
          <a:schemeClr val="accent4">
            <a:lumMod val="75000"/>
            <a:alpha val="94000"/>
          </a:schemeClr>
        </a:solidFill>
      </dgm:spPr>
      <dgm:t>
        <a:bodyPr anchor="b" anchorCtr="0"/>
        <a:lstStyle/>
        <a:p>
          <a:r>
            <a:rPr lang="zh-CN" altLang="en-US" sz="3600" b="0" dirty="0" smtClean="0">
              <a:solidFill>
                <a:srgbClr val="FF0000"/>
              </a:solidFill>
              <a:latin typeface="华文行楷" pitchFamily="2" charset="-122"/>
              <a:ea typeface="华文行楷" pitchFamily="2" charset="-122"/>
            </a:rPr>
            <a:t>成熟期</a:t>
          </a:r>
          <a:endParaRPr lang="zh-CN" altLang="en-US" sz="3600" b="0" dirty="0">
            <a:solidFill>
              <a:srgbClr val="FF0000"/>
            </a:solidFill>
            <a:latin typeface="华文行楷" pitchFamily="2" charset="-122"/>
            <a:ea typeface="华文行楷" pitchFamily="2" charset="-122"/>
          </a:endParaRPr>
        </a:p>
      </dgm:t>
    </dgm:pt>
    <dgm:pt modelId="{B1700E7C-303C-49E2-8156-C15223A8F950}" type="sibTrans" cxnId="{BC3D009F-AE29-4ED1-B162-C9E2E4283148}">
      <dgm:prSet/>
      <dgm:spPr/>
      <dgm:t>
        <a:bodyPr/>
        <a:lstStyle/>
        <a:p>
          <a:endParaRPr lang="zh-CN" altLang="en-US"/>
        </a:p>
      </dgm:t>
    </dgm:pt>
    <dgm:pt modelId="{C7E88E66-D1CF-47C9-8AD7-648C4D2AE86F}" type="parTrans" cxnId="{BC3D009F-AE29-4ED1-B162-C9E2E4283148}">
      <dgm:prSet/>
      <dgm:spPr/>
      <dgm:t>
        <a:bodyPr/>
        <a:lstStyle/>
        <a:p>
          <a:endParaRPr lang="zh-CN" altLang="en-US"/>
        </a:p>
      </dgm:t>
    </dgm:pt>
    <dgm:pt modelId="{D397239E-3D20-4C08-97E2-EEE27F0AA987}" type="pres">
      <dgm:prSet presAssocID="{4D669214-4429-4689-BC15-615FBD9EC745}" presName="Name0" presStyleCnt="0">
        <dgm:presLayoutVars>
          <dgm:chMax val="7"/>
          <dgm:resizeHandles val="exact"/>
        </dgm:presLayoutVars>
      </dgm:prSet>
      <dgm:spPr/>
    </dgm:pt>
    <dgm:pt modelId="{C397C736-F215-4E0F-9CD0-92875B839575}" type="pres">
      <dgm:prSet presAssocID="{4D669214-4429-4689-BC15-615FBD9EC745}" presName="comp1" presStyleCnt="0"/>
      <dgm:spPr/>
    </dgm:pt>
    <dgm:pt modelId="{B09E24E7-3A44-46D5-B8B8-86EE153E0658}" type="pres">
      <dgm:prSet presAssocID="{4D669214-4429-4689-BC15-615FBD9EC745}" presName="circle1" presStyleLbl="node1" presStyleIdx="0" presStyleCnt="3"/>
      <dgm:spPr/>
      <dgm:t>
        <a:bodyPr/>
        <a:lstStyle/>
        <a:p>
          <a:endParaRPr lang="zh-CN" altLang="en-US"/>
        </a:p>
      </dgm:t>
    </dgm:pt>
    <dgm:pt modelId="{A9191A3B-3F87-46A8-B6D7-9474B889D739}" type="pres">
      <dgm:prSet presAssocID="{4D669214-4429-4689-BC15-615FBD9EC745}" presName="c1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AD6A5F9-7D9C-45EC-B801-0EA9F2A43910}" type="pres">
      <dgm:prSet presAssocID="{4D669214-4429-4689-BC15-615FBD9EC745}" presName="comp2" presStyleCnt="0"/>
      <dgm:spPr/>
    </dgm:pt>
    <dgm:pt modelId="{879E7324-A348-4FB5-BD43-C97BB2988C9A}" type="pres">
      <dgm:prSet presAssocID="{4D669214-4429-4689-BC15-615FBD9EC745}" presName="circle2" presStyleLbl="node1" presStyleIdx="1" presStyleCnt="3"/>
      <dgm:spPr/>
      <dgm:t>
        <a:bodyPr/>
        <a:lstStyle/>
        <a:p>
          <a:endParaRPr lang="zh-CN" altLang="en-US"/>
        </a:p>
      </dgm:t>
    </dgm:pt>
    <dgm:pt modelId="{21915EC5-B5F1-4CD8-9A31-4316860121EB}" type="pres">
      <dgm:prSet presAssocID="{4D669214-4429-4689-BC15-615FBD9EC745}" presName="c2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A2CE2E0-AC02-44FD-80E5-0676808F013A}" type="pres">
      <dgm:prSet presAssocID="{4D669214-4429-4689-BC15-615FBD9EC745}" presName="comp3" presStyleCnt="0"/>
      <dgm:spPr/>
    </dgm:pt>
    <dgm:pt modelId="{0F1732FE-765D-42B2-89BD-31C2F310A97E}" type="pres">
      <dgm:prSet presAssocID="{4D669214-4429-4689-BC15-615FBD9EC745}" presName="circle3" presStyleLbl="node1" presStyleIdx="2" presStyleCnt="3"/>
      <dgm:spPr/>
      <dgm:t>
        <a:bodyPr/>
        <a:lstStyle/>
        <a:p>
          <a:endParaRPr lang="zh-CN" altLang="en-US"/>
        </a:p>
      </dgm:t>
    </dgm:pt>
    <dgm:pt modelId="{6A6C6B91-C4BE-46E8-80FB-E74E00DDAD0E}" type="pres">
      <dgm:prSet presAssocID="{4D669214-4429-4689-BC15-615FBD9EC745}" presName="c3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A492ABD-7C37-4988-8891-2947F089069C}" srcId="{4D669214-4429-4689-BC15-615FBD9EC745}" destId="{B5609AC6-0DEB-4FE3-AF05-1CEFD85E04F5}" srcOrd="1" destOrd="0" parTransId="{2E90ABB0-BCC5-41DB-870A-64BAEC66778C}" sibTransId="{FEAAF8F0-F108-4588-A865-0D778B4331D6}"/>
    <dgm:cxn modelId="{576918E2-C64B-4DE5-A430-FAF4DE51FE16}" type="presOf" srcId="{B5609AC6-0DEB-4FE3-AF05-1CEFD85E04F5}" destId="{21915EC5-B5F1-4CD8-9A31-4316860121EB}" srcOrd="1" destOrd="0" presId="urn:microsoft.com/office/officeart/2005/8/layout/venn2"/>
    <dgm:cxn modelId="{BA28B775-3A3E-4CC3-97B3-B898E65BD45F}" srcId="{4D669214-4429-4689-BC15-615FBD9EC745}" destId="{FDE78366-F94E-4E10-9852-13CA6D8AD26F}" srcOrd="2" destOrd="0" parTransId="{B4FFA193-06CB-4E58-9402-CCACF91310A8}" sibTransId="{93F4B3E0-FCBB-404F-B0B8-FF59404E4171}"/>
    <dgm:cxn modelId="{9A7977BA-9387-40BE-A925-F66B44F34C1B}" type="presOf" srcId="{4D669214-4429-4689-BC15-615FBD9EC745}" destId="{D397239E-3D20-4C08-97E2-EEE27F0AA987}" srcOrd="0" destOrd="0" presId="urn:microsoft.com/office/officeart/2005/8/layout/venn2"/>
    <dgm:cxn modelId="{2BECDC08-C96A-4E98-9704-0035A88B1861}" type="presOf" srcId="{FDE78366-F94E-4E10-9852-13CA6D8AD26F}" destId="{6A6C6B91-C4BE-46E8-80FB-E74E00DDAD0E}" srcOrd="1" destOrd="0" presId="urn:microsoft.com/office/officeart/2005/8/layout/venn2"/>
    <dgm:cxn modelId="{AB5D2BA8-CF77-45DB-B917-7699B4FBE782}" type="presOf" srcId="{2F6B6997-CEB6-4C86-9554-408C521C57DE}" destId="{A9191A3B-3F87-46A8-B6D7-9474B889D739}" srcOrd="1" destOrd="0" presId="urn:microsoft.com/office/officeart/2005/8/layout/venn2"/>
    <dgm:cxn modelId="{76EBDB9C-B15B-4DC2-9D5B-2E871D6E9CD4}" type="presOf" srcId="{FDE78366-F94E-4E10-9852-13CA6D8AD26F}" destId="{0F1732FE-765D-42B2-89BD-31C2F310A97E}" srcOrd="0" destOrd="0" presId="urn:microsoft.com/office/officeart/2005/8/layout/venn2"/>
    <dgm:cxn modelId="{BC3D009F-AE29-4ED1-B162-C9E2E4283148}" srcId="{4D669214-4429-4689-BC15-615FBD9EC745}" destId="{2F6B6997-CEB6-4C86-9554-408C521C57DE}" srcOrd="0" destOrd="0" parTransId="{C7E88E66-D1CF-47C9-8AD7-648C4D2AE86F}" sibTransId="{B1700E7C-303C-49E2-8156-C15223A8F950}"/>
    <dgm:cxn modelId="{515656C2-A62A-494B-ACB2-54A0BCE0EC4A}" type="presOf" srcId="{B5609AC6-0DEB-4FE3-AF05-1CEFD85E04F5}" destId="{879E7324-A348-4FB5-BD43-C97BB2988C9A}" srcOrd="0" destOrd="0" presId="urn:microsoft.com/office/officeart/2005/8/layout/venn2"/>
    <dgm:cxn modelId="{9851041D-82EC-4DC2-94D6-50D675A0E751}" type="presOf" srcId="{2F6B6997-CEB6-4C86-9554-408C521C57DE}" destId="{B09E24E7-3A44-46D5-B8B8-86EE153E0658}" srcOrd="0" destOrd="0" presId="urn:microsoft.com/office/officeart/2005/8/layout/venn2"/>
    <dgm:cxn modelId="{28E8537F-0F61-4378-9FE8-616C5EF8D683}" type="presParOf" srcId="{D397239E-3D20-4C08-97E2-EEE27F0AA987}" destId="{C397C736-F215-4E0F-9CD0-92875B839575}" srcOrd="0" destOrd="0" presId="urn:microsoft.com/office/officeart/2005/8/layout/venn2"/>
    <dgm:cxn modelId="{8F3AF7D8-2072-464E-B527-3535527275D7}" type="presParOf" srcId="{C397C736-F215-4E0F-9CD0-92875B839575}" destId="{B09E24E7-3A44-46D5-B8B8-86EE153E0658}" srcOrd="0" destOrd="0" presId="urn:microsoft.com/office/officeart/2005/8/layout/venn2"/>
    <dgm:cxn modelId="{4555DC74-4A7C-4936-83D1-72B20B81923A}" type="presParOf" srcId="{C397C736-F215-4E0F-9CD0-92875B839575}" destId="{A9191A3B-3F87-46A8-B6D7-9474B889D739}" srcOrd="1" destOrd="0" presId="urn:microsoft.com/office/officeart/2005/8/layout/venn2"/>
    <dgm:cxn modelId="{AACC94DE-C275-4758-9BD4-D030047F3E04}" type="presParOf" srcId="{D397239E-3D20-4C08-97E2-EEE27F0AA987}" destId="{CAD6A5F9-7D9C-45EC-B801-0EA9F2A43910}" srcOrd="1" destOrd="0" presId="urn:microsoft.com/office/officeart/2005/8/layout/venn2"/>
    <dgm:cxn modelId="{D4D21DDB-140C-44AF-AF76-99B1ED7A01EC}" type="presParOf" srcId="{CAD6A5F9-7D9C-45EC-B801-0EA9F2A43910}" destId="{879E7324-A348-4FB5-BD43-C97BB2988C9A}" srcOrd="0" destOrd="0" presId="urn:microsoft.com/office/officeart/2005/8/layout/venn2"/>
    <dgm:cxn modelId="{DA265527-E136-4B5A-9232-7FD4C55589DC}" type="presParOf" srcId="{CAD6A5F9-7D9C-45EC-B801-0EA9F2A43910}" destId="{21915EC5-B5F1-4CD8-9A31-4316860121EB}" srcOrd="1" destOrd="0" presId="urn:microsoft.com/office/officeart/2005/8/layout/venn2"/>
    <dgm:cxn modelId="{F7851FAF-757E-4C31-8CB7-3424AC488E40}" type="presParOf" srcId="{D397239E-3D20-4C08-97E2-EEE27F0AA987}" destId="{AA2CE2E0-AC02-44FD-80E5-0676808F013A}" srcOrd="2" destOrd="0" presId="urn:microsoft.com/office/officeart/2005/8/layout/venn2"/>
    <dgm:cxn modelId="{6D0DC28F-A2E7-4E2A-A22B-62630E568000}" type="presParOf" srcId="{AA2CE2E0-AC02-44FD-80E5-0676808F013A}" destId="{0F1732FE-765D-42B2-89BD-31C2F310A97E}" srcOrd="0" destOrd="0" presId="urn:microsoft.com/office/officeart/2005/8/layout/venn2"/>
    <dgm:cxn modelId="{7CB00DE3-848D-48E5-BECF-545470285F36}" type="presParOf" srcId="{AA2CE2E0-AC02-44FD-80E5-0676808F013A}" destId="{6A6C6B91-C4BE-46E8-80FB-E74E00DDAD0E}" srcOrd="1" destOrd="0" presId="urn:microsoft.com/office/officeart/2005/8/layout/venn2"/>
  </dgm:cxnLst>
  <dgm:bg/>
  <dgm:whole/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6D5FB80-DC7E-4BB3-BDE9-9F9E8A884E80}">
      <dsp:nvSpPr>
        <dsp:cNvPr id="0" name=""/>
        <dsp:cNvSpPr/>
      </dsp:nvSpPr>
      <dsp:spPr>
        <a:xfrm rot="5400000">
          <a:off x="-196977" y="201536"/>
          <a:ext cx="1313183" cy="919228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/>
            <a:t>信息获取</a:t>
          </a:r>
          <a:endParaRPr lang="zh-CN" altLang="en-US" sz="2400" b="1" kern="1200" dirty="0"/>
        </a:p>
      </dsp:txBody>
      <dsp:txXfrm rot="5400000">
        <a:off x="-196977" y="201536"/>
        <a:ext cx="1313183" cy="919228"/>
      </dsp:txXfrm>
    </dsp:sp>
    <dsp:sp modelId="{361C68E4-346B-4F96-8317-0F164EF86169}">
      <dsp:nvSpPr>
        <dsp:cNvPr id="0" name=""/>
        <dsp:cNvSpPr/>
      </dsp:nvSpPr>
      <dsp:spPr>
        <a:xfrm rot="5400000">
          <a:off x="4161707" y="-3237919"/>
          <a:ext cx="854018" cy="733897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700" b="1" kern="1200" dirty="0" smtClean="0">
              <a:latin typeface="楷体" pitchFamily="49" charset="-122"/>
              <a:ea typeface="楷体" pitchFamily="49" charset="-122"/>
            </a:rPr>
            <a:t>社区管理者通过平台注册，成为平台社区服务页面的管理员，负责将辖区内空巢老人信息及其需要服务的项目注册于平台数据库；志愿者通过平台端口，注册成为平台会员，同时注明可以提供服务的时间和服务项目。</a:t>
          </a:r>
          <a:endParaRPr lang="zh-CN" altLang="en-US" sz="1700" b="1" kern="1200" dirty="0">
            <a:latin typeface="楷体" pitchFamily="49" charset="-122"/>
            <a:ea typeface="楷体" pitchFamily="49" charset="-122"/>
          </a:endParaRPr>
        </a:p>
      </dsp:txBody>
      <dsp:txXfrm rot="5400000">
        <a:off x="4161707" y="-3237919"/>
        <a:ext cx="854018" cy="7338975"/>
      </dsp:txXfrm>
    </dsp:sp>
    <dsp:sp modelId="{DB09F732-1789-40FD-8087-4B6EE7B9F9AB}">
      <dsp:nvSpPr>
        <dsp:cNvPr id="0" name=""/>
        <dsp:cNvSpPr/>
      </dsp:nvSpPr>
      <dsp:spPr>
        <a:xfrm rot="5400000">
          <a:off x="-196977" y="1368911"/>
          <a:ext cx="1313183" cy="919228"/>
        </a:xfrm>
        <a:prstGeom prst="chevron">
          <a:avLst/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 w="25400" cap="flat" cmpd="sng" algn="ctr">
          <a:solidFill>
            <a:schemeClr val="accent5">
              <a:hueOff val="-3311292"/>
              <a:satOff val="13270"/>
              <a:lumOff val="28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/>
            <a:t>信息处理</a:t>
          </a:r>
          <a:endParaRPr lang="zh-CN" altLang="en-US" sz="2400" b="1" kern="1200" dirty="0"/>
        </a:p>
      </dsp:txBody>
      <dsp:txXfrm rot="5400000">
        <a:off x="-196977" y="1368911"/>
        <a:ext cx="1313183" cy="919228"/>
      </dsp:txXfrm>
    </dsp:sp>
    <dsp:sp modelId="{420AEB0A-FDEB-4438-A836-74C3C288A77D}">
      <dsp:nvSpPr>
        <dsp:cNvPr id="0" name=""/>
        <dsp:cNvSpPr/>
      </dsp:nvSpPr>
      <dsp:spPr>
        <a:xfrm rot="5400000">
          <a:off x="4161931" y="-2070769"/>
          <a:ext cx="853569" cy="733897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3311292"/>
              <a:satOff val="13270"/>
              <a:lumOff val="28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700" b="1" kern="1200" dirty="0" smtClean="0">
              <a:latin typeface="楷体" pitchFamily="49" charset="-122"/>
              <a:ea typeface="楷体" pitchFamily="49" charset="-122"/>
            </a:rPr>
            <a:t>服务平台管理员审核志愿者资格和确认老人信息，通过数据库将老人与志愿者信息线上匹配，在社区管理的支持下志愿者完成线下服务活动。</a:t>
          </a:r>
          <a:endParaRPr lang="zh-CN" altLang="en-US" sz="1700" b="1" kern="1200" dirty="0">
            <a:latin typeface="楷体" pitchFamily="49" charset="-122"/>
            <a:ea typeface="楷体" pitchFamily="49" charset="-122"/>
          </a:endParaRPr>
        </a:p>
      </dsp:txBody>
      <dsp:txXfrm rot="5400000">
        <a:off x="4161931" y="-2070769"/>
        <a:ext cx="853569" cy="7338975"/>
      </dsp:txXfrm>
    </dsp:sp>
    <dsp:sp modelId="{CD7C1863-4BC0-4A69-81B1-CC118FE9BD31}">
      <dsp:nvSpPr>
        <dsp:cNvPr id="0" name=""/>
        <dsp:cNvSpPr/>
      </dsp:nvSpPr>
      <dsp:spPr>
        <a:xfrm rot="5400000">
          <a:off x="-196977" y="2536285"/>
          <a:ext cx="1313183" cy="919228"/>
        </a:xfrm>
        <a:prstGeom prst="chevron">
          <a:avLst/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 w="25400" cap="flat" cmpd="sng" algn="ctr">
          <a:solidFill>
            <a:schemeClr val="accent5">
              <a:hueOff val="-6622584"/>
              <a:satOff val="26541"/>
              <a:lumOff val="57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/>
            <a:t>信息反馈</a:t>
          </a:r>
          <a:endParaRPr lang="zh-CN" altLang="en-US" sz="2400" b="1" kern="1200" dirty="0"/>
        </a:p>
      </dsp:txBody>
      <dsp:txXfrm rot="5400000">
        <a:off x="-196977" y="2536285"/>
        <a:ext cx="1313183" cy="919228"/>
      </dsp:txXfrm>
    </dsp:sp>
    <dsp:sp modelId="{B657F217-852F-4247-A6EB-C28751C5FDF7}">
      <dsp:nvSpPr>
        <dsp:cNvPr id="0" name=""/>
        <dsp:cNvSpPr/>
      </dsp:nvSpPr>
      <dsp:spPr>
        <a:xfrm rot="5400000">
          <a:off x="4161931" y="-903394"/>
          <a:ext cx="853569" cy="733897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6622584"/>
              <a:satOff val="26541"/>
              <a:lumOff val="57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700" b="1" kern="1200" dirty="0" smtClean="0">
              <a:latin typeface="楷体" pitchFamily="49" charset="-122"/>
              <a:ea typeface="楷体" pitchFamily="49" charset="-122"/>
            </a:rPr>
            <a:t>平台通过对老人定期电话回访；社区管理者抽查被服务老人满意度情况，反馈到平台数据库；志愿者通过平台移动</a:t>
          </a:r>
          <a:r>
            <a:rPr lang="en-US" altLang="zh-CN" sz="1700" b="1" kern="1200" dirty="0" smtClean="0">
              <a:latin typeface="楷体" pitchFamily="49" charset="-122"/>
              <a:ea typeface="楷体" pitchFamily="49" charset="-122"/>
            </a:rPr>
            <a:t>web</a:t>
          </a:r>
          <a:r>
            <a:rPr lang="zh-CN" altLang="en-US" sz="1700" b="1" kern="1200" dirty="0" smtClean="0">
              <a:latin typeface="楷体" pitchFamily="49" charset="-122"/>
              <a:ea typeface="楷体" pitchFamily="49" charset="-122"/>
            </a:rPr>
            <a:t>页面定期向互动平台反馈空巢老人幸福感相关数据。</a:t>
          </a:r>
          <a:endParaRPr lang="zh-CN" altLang="en-US" sz="1700" b="1" kern="1200" dirty="0">
            <a:latin typeface="楷体" pitchFamily="49" charset="-122"/>
            <a:ea typeface="楷体" pitchFamily="49" charset="-122"/>
          </a:endParaRPr>
        </a:p>
      </dsp:txBody>
      <dsp:txXfrm rot="5400000">
        <a:off x="4161931" y="-903394"/>
        <a:ext cx="853569" cy="7338975"/>
      </dsp:txXfrm>
    </dsp:sp>
    <dsp:sp modelId="{FCF92068-54D4-482A-8FEB-D440CC3C0DD6}">
      <dsp:nvSpPr>
        <dsp:cNvPr id="0" name=""/>
        <dsp:cNvSpPr/>
      </dsp:nvSpPr>
      <dsp:spPr>
        <a:xfrm rot="5400000">
          <a:off x="-196977" y="3703660"/>
          <a:ext cx="1313183" cy="919228"/>
        </a:xfrm>
        <a:prstGeom prst="chevron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/>
            <a:t>信息发布</a:t>
          </a:r>
          <a:endParaRPr lang="zh-CN" altLang="en-US" sz="2400" b="1" kern="1200" dirty="0"/>
        </a:p>
      </dsp:txBody>
      <dsp:txXfrm rot="5400000">
        <a:off x="-196977" y="3703660"/>
        <a:ext cx="1313183" cy="919228"/>
      </dsp:txXfrm>
    </dsp:sp>
    <dsp:sp modelId="{E359292C-722B-45CE-95DA-7BA289CDDF69}">
      <dsp:nvSpPr>
        <dsp:cNvPr id="0" name=""/>
        <dsp:cNvSpPr/>
      </dsp:nvSpPr>
      <dsp:spPr>
        <a:xfrm rot="5400000">
          <a:off x="4161931" y="263980"/>
          <a:ext cx="853569" cy="733897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700" b="1" kern="1200" dirty="0" smtClean="0">
              <a:latin typeface="楷体" pitchFamily="49" charset="-122"/>
              <a:ea typeface="楷体" pitchFamily="49" charset="-122"/>
            </a:rPr>
            <a:t>平台通过幸福频道，发布空巢老人幸福指数变动数据，为国家及政府制定养老政策提供决策的基础信息。</a:t>
          </a:r>
          <a:endParaRPr lang="zh-CN" altLang="en-US" sz="1700" b="1" kern="1200" dirty="0">
            <a:latin typeface="楷体" pitchFamily="49" charset="-122"/>
            <a:ea typeface="楷体" pitchFamily="49" charset="-122"/>
          </a:endParaRPr>
        </a:p>
      </dsp:txBody>
      <dsp:txXfrm rot="5400000">
        <a:off x="4161931" y="263980"/>
        <a:ext cx="853569" cy="7338975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C3027-E57E-46CD-929E-98CB4CAD4301}" type="datetimeFigureOut">
              <a:rPr lang="zh-CN" altLang="en-US" smtClean="0"/>
              <a:pPr/>
              <a:t>2014/9/11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10517B-67C4-4E94-B3F7-58A8FB26D32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4C551-F637-4CA4-A119-390338137338}" type="datetimeFigureOut">
              <a:rPr lang="zh-CN" altLang="en-US" smtClean="0"/>
              <a:pPr/>
              <a:t>2014/9/11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E55BD6-7AF4-413B-9B79-8135C21DD0B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针对社会现状的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55BD6-7AF4-413B-9B79-8135C21DD0B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55BD6-7AF4-413B-9B79-8135C21DD0B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2014/9/11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2014/9/11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2014/9/11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2014/9/11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2014/9/11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2014/9/11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2014/9/11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15.png"/><Relationship Id="rId7" Type="http://schemas.openxmlformats.org/officeDocument/2006/relationships/diagramLayout" Target="../diagrams/layout5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5.xml"/><Relationship Id="rId5" Type="http://schemas.openxmlformats.org/officeDocument/2006/relationships/image" Target="../media/image6.png"/><Relationship Id="rId4" Type="http://schemas.openxmlformats.org/officeDocument/2006/relationships/image" Target="../media/image16.png"/><Relationship Id="rId9" Type="http://schemas.openxmlformats.org/officeDocument/2006/relationships/diagramColors" Target="../diagrams/colors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6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eyefulpresentations.co.uk" TargetMode="Externa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hyperlink" Target="http://www.eyefulpresentations.co.uk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13.png"/><Relationship Id="rId5" Type="http://schemas.openxmlformats.org/officeDocument/2006/relationships/diagramLayout" Target="../diagrams/layout3.xml"/><Relationship Id="rId10" Type="http://schemas.openxmlformats.org/officeDocument/2006/relationships/image" Target="../media/image12.png"/><Relationship Id="rId4" Type="http://schemas.openxmlformats.org/officeDocument/2006/relationships/diagramData" Target="../diagrams/data3.xml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66" name="图片 22" descr="图片1.jpg"/>
          <p:cNvPicPr>
            <a:picLocks noChangeAspect="1" noChangeArrowheads="1"/>
          </p:cNvPicPr>
          <p:nvPr/>
        </p:nvPicPr>
        <p:blipFill>
          <a:blip r:embed="rId3">
            <a:lum bright="19000" contrast="-34000"/>
          </a:blip>
          <a:stretch>
            <a:fillRect/>
          </a:stretch>
        </p:blipFill>
        <p:spPr bwMode="auto">
          <a:xfrm>
            <a:off x="5424" y="0"/>
            <a:ext cx="9134740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736600" dist="50800" dir="5400000" sx="1000" sy="1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64867" name="Picture 2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286644" y="71414"/>
            <a:ext cx="1751012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4868" name="标题 1"/>
          <p:cNvSpPr>
            <a:spLocks noChangeArrowheads="1"/>
          </p:cNvSpPr>
          <p:nvPr/>
        </p:nvSpPr>
        <p:spPr bwMode="auto">
          <a:xfrm>
            <a:off x="1785938" y="1285875"/>
            <a:ext cx="7358062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rIns="18288" anchor="ctr"/>
          <a:lstStyle/>
          <a:p>
            <a:pPr algn="ctr"/>
            <a:r>
              <a:rPr lang="zh-CN" altLang="en-US" sz="6600" b="1" i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爸妈幸福频道</a:t>
            </a:r>
            <a:r>
              <a:rPr lang="zh-CN" altLang="en-US" sz="4000" b="1" i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	</a:t>
            </a:r>
            <a:br>
              <a:rPr lang="zh-CN" altLang="en-US" sz="4000" b="1" i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</a:br>
            <a:r>
              <a:rPr lang="zh-CN" altLang="en-US" sz="4000" b="1" i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	</a:t>
            </a:r>
            <a:r>
              <a:rPr lang="zh-CN" altLang="en-US" sz="4800" b="1" i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宋体" pitchFamily="2" charset="-122"/>
              </a:rPr>
              <a:t>——空巢老人服务平台</a:t>
            </a:r>
            <a:endParaRPr lang="zh-CN" altLang="en-US" dirty="0"/>
          </a:p>
        </p:txBody>
      </p:sp>
      <p:sp>
        <p:nvSpPr>
          <p:cNvPr id="164869" name="矩形 4"/>
          <p:cNvSpPr>
            <a:spLocks noChangeArrowheads="1"/>
          </p:cNvSpPr>
          <p:nvPr/>
        </p:nvSpPr>
        <p:spPr bwMode="auto">
          <a:xfrm>
            <a:off x="5240337" y="6488113"/>
            <a:ext cx="39036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服务空巢老人，我们没有停止脚步！</a:t>
            </a:r>
            <a:endParaRPr lang="zh-CN" altLang="en-US" dirty="0"/>
          </a:p>
        </p:txBody>
      </p:sp>
      <p:sp>
        <p:nvSpPr>
          <p:cNvPr id="164870" name="Subtitle 2"/>
          <p:cNvSpPr>
            <a:spLocks noChangeArrowheads="1"/>
          </p:cNvSpPr>
          <p:nvPr/>
        </p:nvSpPr>
        <p:spPr bwMode="auto">
          <a:xfrm>
            <a:off x="2714625" y="3929063"/>
            <a:ext cx="6429375" cy="170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18288"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zh-CN" altLang="en-US" sz="2400" b="1" i="1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   </a:t>
            </a:r>
            <a:r>
              <a:rPr lang="zh-CN" altLang="en-US" sz="2400" b="1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参赛学校：武昌理工学院</a:t>
            </a:r>
            <a:endParaRPr lang="en-US" sz="2400" b="1" dirty="0">
              <a:solidFill>
                <a:srgbClr val="000000"/>
              </a:solidFill>
              <a:latin typeface="楷体" pitchFamily="49" charset="-122"/>
              <a:ea typeface="楷体" pitchFamily="49" charset="-122"/>
              <a:sym typeface="楷体" pitchFamily="49" charset="-122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   团队名称：红领巾</a:t>
            </a:r>
            <a:endParaRPr lang="en-US" sz="2400" b="1" dirty="0">
              <a:solidFill>
                <a:srgbClr val="000000"/>
              </a:solidFill>
              <a:latin typeface="楷体" pitchFamily="49" charset="-122"/>
              <a:ea typeface="楷体" pitchFamily="49" charset="-122"/>
              <a:sym typeface="楷体" pitchFamily="49" charset="-122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   指导老师：陈洪</a:t>
            </a:r>
            <a:r>
              <a:rPr lang="zh-CN" altLang="en-US" sz="2400" b="1" dirty="0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权</a:t>
            </a:r>
            <a:endParaRPr lang="en-US" sz="2400" b="1" dirty="0">
              <a:solidFill>
                <a:srgbClr val="000000"/>
              </a:solidFill>
              <a:latin typeface="楷体" pitchFamily="49" charset="-122"/>
              <a:ea typeface="楷体" pitchFamily="49" charset="-122"/>
              <a:sym typeface="楷体" pitchFamily="49" charset="-122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   团队成员：邵  辉</a:t>
            </a:r>
            <a:r>
              <a:rPr lang="en-US" sz="2400" b="1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  </a:t>
            </a:r>
            <a:r>
              <a:rPr lang="zh-CN" altLang="en-US" sz="2400" b="1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王传健  黄俊鑫  </a:t>
            </a:r>
            <a:endParaRPr lang="en-US" sz="2400" b="1" dirty="0">
              <a:solidFill>
                <a:srgbClr val="000000"/>
              </a:solidFill>
              <a:latin typeface="楷体" pitchFamily="49" charset="-122"/>
              <a:ea typeface="楷体" pitchFamily="49" charset="-122"/>
              <a:sym typeface="楷体" pitchFamily="49" charset="-122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sz="2400" b="1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             </a:t>
            </a:r>
            <a:r>
              <a:rPr lang="zh-CN" altLang="en-US" sz="2400" b="1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阮俊华  顾锦涛　　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1000"/>
                                        <p:tgtEl>
                                          <p:spTgt spid="1648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48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48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48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48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48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5" dur="1000"/>
                                        <p:tgtEl>
                                          <p:spTgt spid="164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>
                                      <p:cBhvr>
                                        <p:cTn id="20" dur="1000"/>
                                        <p:tgtEl>
                                          <p:spTgt spid="164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>
                                      <p:cBhvr>
                                        <p:cTn id="25" dur="1000"/>
                                        <p:tgtEl>
                                          <p:spTgt spid="1648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>
                                      <p:cBhvr>
                                        <p:cTn id="30" dur="1000"/>
                                        <p:tgtEl>
                                          <p:spTgt spid="1648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>
                                      <p:cBhvr>
                                        <p:cTn id="35" dur="1000"/>
                                        <p:tgtEl>
                                          <p:spTgt spid="1648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>
                                      <p:cBhvr>
                                        <p:cTn id="40" dur="1000"/>
                                        <p:tgtEl>
                                          <p:spTgt spid="1648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64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868" grpId="0" bldLvl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106" name="图片 3" descr="图片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5107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010525" y="0"/>
            <a:ext cx="1133475" cy="101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5108" name="矩形 4"/>
          <p:cNvSpPr>
            <a:spLocks noChangeArrowheads="1"/>
          </p:cNvSpPr>
          <p:nvPr/>
        </p:nvSpPr>
        <p:spPr bwMode="auto">
          <a:xfrm>
            <a:off x="5286380" y="6488113"/>
            <a:ext cx="39036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服务空巢老人，我们没有停止脚步！</a:t>
            </a:r>
          </a:p>
        </p:txBody>
      </p:sp>
      <p:pic>
        <p:nvPicPr>
          <p:cNvPr id="175109" name="图示 6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0" y="1214422"/>
            <a:ext cx="7572428" cy="45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5110" name="TextBox 9"/>
          <p:cNvSpPr txBox="1">
            <a:spLocks noChangeArrowheads="1"/>
          </p:cNvSpPr>
          <p:nvPr/>
        </p:nvSpPr>
        <p:spPr bwMode="auto">
          <a:xfrm>
            <a:off x="214282" y="1068157"/>
            <a:ext cx="635795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（一）项目可行性分析</a:t>
            </a:r>
            <a:endParaRPr lang="zh-CN" altLang="en-US" sz="3600" b="1" dirty="0">
              <a:solidFill>
                <a:srgbClr val="0000FF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7" name="标题 1"/>
          <p:cNvSpPr>
            <a:spLocks noChangeArrowheads="1"/>
          </p:cNvSpPr>
          <p:nvPr/>
        </p:nvSpPr>
        <p:spPr bwMode="auto">
          <a:xfrm>
            <a:off x="0" y="214313"/>
            <a:ext cx="8229600" cy="78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zh-CN" altLang="en-US" sz="48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三</a:t>
            </a:r>
            <a:r>
              <a:rPr lang="zh-CN" altLang="en-US" sz="48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、项目可行性及商业</a:t>
            </a:r>
            <a:r>
              <a:rPr lang="zh-CN" altLang="en-US" sz="48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考虑</a:t>
            </a:r>
            <a:endParaRPr lang="zh-CN" altLang="en-US" sz="4800" b="1" dirty="0">
              <a:solidFill>
                <a:srgbClr val="FF0000"/>
              </a:solidFill>
              <a:latin typeface="楷体" pitchFamily="49" charset="-122"/>
              <a:ea typeface="楷体" pitchFamily="49" charset="-122"/>
              <a:sym typeface="楷体" pitchFamily="49" charset="-122"/>
            </a:endParaRPr>
          </a:p>
        </p:txBody>
      </p:sp>
      <p:graphicFrame>
        <p:nvGraphicFramePr>
          <p:cNvPr id="8" name="图示 7"/>
          <p:cNvGraphicFramePr/>
          <p:nvPr/>
        </p:nvGraphicFramePr>
        <p:xfrm>
          <a:off x="428596" y="1857364"/>
          <a:ext cx="8429684" cy="42148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1000"/>
                                        <p:tgtEl>
                                          <p:spTgt spid="175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5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5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58" name="图片 29" descr="图片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2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714375" y="3857625"/>
            <a:ext cx="8137525" cy="2286000"/>
            <a:chOff x="0" y="0"/>
            <a:chExt cx="8138160" cy="2286000"/>
          </a:xfrm>
        </p:grpSpPr>
        <p:pic>
          <p:nvPicPr>
            <p:cNvPr id="173081" name="新月形 34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-7240" y="-4953"/>
              <a:ext cx="8150988" cy="2298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3082" name="Text Box 5"/>
            <p:cNvSpPr>
              <a:spLocks noChangeArrowheads="1"/>
            </p:cNvSpPr>
            <p:nvPr/>
          </p:nvSpPr>
          <p:spPr bwMode="auto">
            <a:xfrm rot="-5400000">
              <a:off x="3366887" y="-1721165"/>
              <a:ext cx="1405473" cy="5429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27664" name="Picture 7" descr="renwu 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8100" y="4062413"/>
            <a:ext cx="1746250" cy="246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3069" name="矩形 4"/>
          <p:cNvSpPr>
            <a:spLocks noChangeArrowheads="1"/>
          </p:cNvSpPr>
          <p:nvPr/>
        </p:nvSpPr>
        <p:spPr bwMode="auto">
          <a:xfrm>
            <a:off x="5286380" y="6488113"/>
            <a:ext cx="39036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服务空巢老人，我们没有停止脚步！</a:t>
            </a:r>
          </a:p>
        </p:txBody>
      </p:sp>
      <p:pic>
        <p:nvPicPr>
          <p:cNvPr id="27674" name="Picture 2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8010525" y="0"/>
            <a:ext cx="1133475" cy="101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TextBox 9"/>
          <p:cNvSpPr txBox="1">
            <a:spLocks noChangeArrowheads="1"/>
          </p:cNvSpPr>
          <p:nvPr/>
        </p:nvSpPr>
        <p:spPr bwMode="auto">
          <a:xfrm>
            <a:off x="142844" y="285728"/>
            <a:ext cx="635795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（二）项目</a:t>
            </a:r>
            <a:r>
              <a:rPr lang="zh-CN" altLang="en-US" sz="3600" b="1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商业考虑</a:t>
            </a:r>
            <a:endParaRPr lang="zh-CN" altLang="en-US" sz="3600" b="1" dirty="0">
              <a:solidFill>
                <a:srgbClr val="0000FF"/>
              </a:solidFill>
              <a:latin typeface="楷体" pitchFamily="49" charset="-122"/>
              <a:ea typeface="楷体" pitchFamily="49" charset="-122"/>
            </a:endParaRPr>
          </a:p>
        </p:txBody>
      </p:sp>
      <p:graphicFrame>
        <p:nvGraphicFramePr>
          <p:cNvPr id="32" name="图示 31"/>
          <p:cNvGraphicFramePr/>
          <p:nvPr/>
        </p:nvGraphicFramePr>
        <p:xfrm>
          <a:off x="1000100" y="928670"/>
          <a:ext cx="7358082" cy="5643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3571868" y="5127981"/>
            <a:ext cx="20717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000" b="1" dirty="0" smtClean="0">
                <a:solidFill>
                  <a:schemeClr val="bg1"/>
                </a:solidFill>
              </a:rPr>
              <a:t>学校创新创业资金支持</a:t>
            </a:r>
          </a:p>
          <a:p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928926" y="3000372"/>
            <a:ext cx="32861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000" b="1" dirty="0" smtClean="0">
                <a:solidFill>
                  <a:schemeClr val="bg1"/>
                </a:solidFill>
              </a:rPr>
              <a:t>     政府扶持，子女投入，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爱心人士、企业资助</a:t>
            </a:r>
          </a:p>
          <a:p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705707" y="1792420"/>
            <a:ext cx="17235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000" b="1" dirty="0" smtClean="0">
                <a:solidFill>
                  <a:schemeClr val="bg1"/>
                </a:solidFill>
              </a:rPr>
              <a:t>平台自主运营</a:t>
            </a:r>
          </a:p>
          <a:p>
            <a:endParaRPr lang="zh-CN" altLang="en-US" sz="2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7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" dur="1000"/>
                                        <p:tgtEl>
                                          <p:spTgt spid="276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6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6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30" name="图片 12" descr="图片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6131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14313"/>
            <a:ext cx="7215188" cy="857250"/>
          </a:xfrm>
        </p:spPr>
        <p:txBody>
          <a:bodyPr/>
          <a:lstStyle/>
          <a:p>
            <a:pPr eaLnBrk="1" hangingPunct="1"/>
            <a:r>
              <a:rPr lang="zh-CN" sz="48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四、项目技术与实现方案</a:t>
            </a:r>
            <a:endParaRPr lang="zh-CN" sz="4800" b="1"/>
          </a:p>
        </p:txBody>
      </p:sp>
      <p:sp>
        <p:nvSpPr>
          <p:cNvPr id="176132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214313" y="1143000"/>
            <a:ext cx="8643937" cy="2505075"/>
          </a:xfrm>
        </p:spPr>
        <p:txBody>
          <a:bodyPr/>
          <a:lstStyle/>
          <a:p>
            <a:pPr marL="274638" indent="-274638" eaLnBrk="1" hangingPunct="1">
              <a:lnSpc>
                <a:spcPct val="90000"/>
              </a:lnSpc>
              <a:buFont typeface="Wingdings 2" pitchFamily="18" charset="2"/>
              <a:buNone/>
            </a:pPr>
            <a:r>
              <a:rPr lang="zh-CN" altLang="en-US" sz="36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 </a:t>
            </a:r>
            <a:r>
              <a:rPr lang="zh-CN" altLang="en-US" sz="3600" b="1" dirty="0">
                <a:solidFill>
                  <a:schemeClr val="hlink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（一）项目技术与开发工具</a:t>
            </a:r>
          </a:p>
          <a:p>
            <a:pPr marL="274638" indent="-274638" eaLnBrk="1" hangingPunct="1">
              <a:lnSpc>
                <a:spcPct val="90000"/>
              </a:lnSpc>
            </a:pPr>
            <a:r>
              <a:rPr lang="zh-CN" altLang="en-US" sz="2800" dirty="0">
                <a:latin typeface="楷体" pitchFamily="49" charset="-122"/>
                <a:ea typeface="楷体" pitchFamily="49" charset="-122"/>
                <a:sym typeface="楷体" pitchFamily="49" charset="-122"/>
              </a:rPr>
              <a:t>本项目采用 </a:t>
            </a:r>
            <a:r>
              <a:rPr lang="en-US" sz="2800" dirty="0">
                <a:latin typeface="楷体" pitchFamily="49" charset="-122"/>
                <a:ea typeface="楷体" pitchFamily="49" charset="-122"/>
                <a:sym typeface="楷体" pitchFamily="49" charset="-122"/>
              </a:rPr>
              <a:t>ASP.NET </a:t>
            </a:r>
            <a:r>
              <a:rPr lang="zh-CN" altLang="en-US" sz="2800" dirty="0">
                <a:latin typeface="楷体" pitchFamily="49" charset="-122"/>
                <a:ea typeface="楷体" pitchFamily="49" charset="-122"/>
                <a:sym typeface="楷体" pitchFamily="49" charset="-122"/>
              </a:rPr>
              <a:t>作为主体开发框架，</a:t>
            </a:r>
            <a:r>
              <a:rPr lang="en-US" sz="2800" dirty="0">
                <a:latin typeface="楷体" pitchFamily="49" charset="-122"/>
                <a:ea typeface="楷体" pitchFamily="49" charset="-122"/>
                <a:sym typeface="楷体" pitchFamily="49" charset="-122"/>
              </a:rPr>
              <a:t>ASP.NET</a:t>
            </a:r>
            <a:r>
              <a:rPr lang="zh-CN" altLang="en-US" sz="2800" dirty="0">
                <a:latin typeface="楷体" pitchFamily="49" charset="-122"/>
                <a:ea typeface="楷体" pitchFamily="49" charset="-122"/>
                <a:sym typeface="楷体" pitchFamily="49" charset="-122"/>
              </a:rPr>
              <a:t>，</a:t>
            </a:r>
            <a:r>
              <a:rPr lang="en-US" sz="2800" dirty="0">
                <a:latin typeface="楷体" pitchFamily="49" charset="-122"/>
                <a:ea typeface="楷体" pitchFamily="49" charset="-122"/>
                <a:sym typeface="楷体" pitchFamily="49" charset="-122"/>
              </a:rPr>
              <a:t>IIS6 </a:t>
            </a:r>
            <a:r>
              <a:rPr lang="zh-CN" altLang="en-US" sz="2800" dirty="0">
                <a:latin typeface="楷体" pitchFamily="49" charset="-122"/>
                <a:ea typeface="楷体" pitchFamily="49" charset="-122"/>
                <a:sym typeface="楷体" pitchFamily="49" charset="-122"/>
              </a:rPr>
              <a:t>作</a:t>
            </a:r>
            <a:r>
              <a:rPr lang="en-US" sz="2800" dirty="0">
                <a:latin typeface="楷体" pitchFamily="49" charset="-122"/>
                <a:ea typeface="楷体" pitchFamily="49" charset="-122"/>
                <a:sym typeface="楷体" pitchFamily="49" charset="-122"/>
              </a:rPr>
              <a:t>WEB</a:t>
            </a:r>
            <a:r>
              <a:rPr lang="zh-CN" altLang="en-US" sz="2800" dirty="0">
                <a:latin typeface="楷体" pitchFamily="49" charset="-122"/>
                <a:ea typeface="楷体" pitchFamily="49" charset="-122"/>
                <a:sym typeface="楷体" pitchFamily="49" charset="-122"/>
              </a:rPr>
              <a:t>服务器。</a:t>
            </a:r>
          </a:p>
          <a:p>
            <a:pPr marL="274638" indent="-274638" eaLnBrk="1" hangingPunct="1">
              <a:lnSpc>
                <a:spcPct val="90000"/>
              </a:lnSpc>
            </a:pPr>
            <a:r>
              <a:rPr lang="zh-CN" altLang="en-US" sz="2800" dirty="0">
                <a:latin typeface="楷体" pitchFamily="49" charset="-122"/>
                <a:ea typeface="楷体" pitchFamily="49" charset="-122"/>
                <a:sym typeface="楷体" pitchFamily="49" charset="-122"/>
              </a:rPr>
              <a:t>数据库是</a:t>
            </a:r>
            <a:r>
              <a:rPr lang="en-US" sz="2800" dirty="0">
                <a:latin typeface="楷体" pitchFamily="49" charset="-122"/>
                <a:ea typeface="楷体" pitchFamily="49" charset="-122"/>
                <a:sym typeface="楷体" pitchFamily="49" charset="-122"/>
              </a:rPr>
              <a:t>SQL SERVER</a:t>
            </a:r>
            <a:endParaRPr lang="zh-CN" altLang="en-US" sz="2800" dirty="0">
              <a:latin typeface="楷体" pitchFamily="49" charset="-122"/>
              <a:ea typeface="楷体" pitchFamily="49" charset="-122"/>
              <a:sym typeface="楷体" pitchFamily="49" charset="-122"/>
            </a:endParaRPr>
          </a:p>
          <a:p>
            <a:pPr marL="274638" indent="-274638" eaLnBrk="1" hangingPunct="1">
              <a:lnSpc>
                <a:spcPct val="90000"/>
              </a:lnSpc>
            </a:pPr>
            <a:r>
              <a:rPr lang="en-US" sz="2800" dirty="0">
                <a:latin typeface="楷体" pitchFamily="49" charset="-122"/>
                <a:ea typeface="楷体" pitchFamily="49" charset="-122"/>
                <a:sym typeface="楷体" pitchFamily="49" charset="-122"/>
              </a:rPr>
              <a:t>…….</a:t>
            </a:r>
            <a:endParaRPr lang="zh-CN" altLang="en-US" sz="2800" dirty="0">
              <a:latin typeface="楷体" pitchFamily="49" charset="-122"/>
              <a:ea typeface="楷体" pitchFamily="49" charset="-122"/>
              <a:sym typeface="楷体" pitchFamily="49" charset="-122"/>
            </a:endParaRPr>
          </a:p>
          <a:p>
            <a:pPr marL="274638" indent="-274638" eaLnBrk="1" hangingPunct="1">
              <a:lnSpc>
                <a:spcPct val="90000"/>
              </a:lnSpc>
            </a:pPr>
            <a:endParaRPr lang="zh-CN" altLang="en-US" dirty="0"/>
          </a:p>
        </p:txBody>
      </p:sp>
      <p:pic>
        <p:nvPicPr>
          <p:cNvPr id="176133" name="Picture 6" descr="dq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65100" y="3009900"/>
            <a:ext cx="4592638" cy="399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6134" name="Picture 6" descr="d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86213" y="2773363"/>
            <a:ext cx="5138737" cy="412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6135" name="矩形 4"/>
          <p:cNvSpPr>
            <a:spLocks noChangeArrowheads="1"/>
          </p:cNvSpPr>
          <p:nvPr/>
        </p:nvSpPr>
        <p:spPr bwMode="auto">
          <a:xfrm>
            <a:off x="5286380" y="6488113"/>
            <a:ext cx="39036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服务空巢老人，我们没有停止脚步！</a:t>
            </a:r>
            <a:endParaRPr lang="zh-CN" altLang="en-US" dirty="0"/>
          </a:p>
        </p:txBody>
      </p:sp>
      <p:pic>
        <p:nvPicPr>
          <p:cNvPr id="176136" name="Picture 2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8010525" y="0"/>
            <a:ext cx="1133475" cy="101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176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6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6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" dur="500"/>
                                        <p:tgtEl>
                                          <p:spTgt spid="176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6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6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7" dur="500"/>
                                        <p:tgtEl>
                                          <p:spTgt spid="176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6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6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2" dur="500"/>
                                        <p:tgtEl>
                                          <p:spTgt spid="176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6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6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7" dur="1000"/>
                                        <p:tgtEl>
                                          <p:spTgt spid="176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6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6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6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6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6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6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132" grpId="0" build="p" bldLvl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154" name="图片 22" descr="图片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Oval 3"/>
          <p:cNvGrpSpPr>
            <a:grpSpLocks/>
          </p:cNvGrpSpPr>
          <p:nvPr/>
        </p:nvGrpSpPr>
        <p:grpSpPr bwMode="auto">
          <a:xfrm>
            <a:off x="6669088" y="4743450"/>
            <a:ext cx="1377950" cy="1212850"/>
            <a:chOff x="0" y="0"/>
            <a:chExt cx="868" cy="764"/>
          </a:xfrm>
        </p:grpSpPr>
        <p:pic>
          <p:nvPicPr>
            <p:cNvPr id="177156" name="Oval 3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0"/>
              <a:ext cx="868" cy="7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7157" name="Text Box 5"/>
            <p:cNvSpPr txBox="1">
              <a:spLocks noChangeArrowheads="1"/>
            </p:cNvSpPr>
            <p:nvPr/>
          </p:nvSpPr>
          <p:spPr bwMode="auto">
            <a:xfrm>
              <a:off x="74" y="72"/>
              <a:ext cx="720" cy="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ea typeface="楷体" pitchFamily="49" charset="-122"/>
                </a:rPr>
                <a:t>浏览器</a:t>
              </a:r>
            </a:p>
          </p:txBody>
        </p:sp>
      </p:grpSp>
      <p:grpSp>
        <p:nvGrpSpPr>
          <p:cNvPr id="3" name="Oval 4"/>
          <p:cNvGrpSpPr>
            <a:grpSpLocks/>
          </p:cNvGrpSpPr>
          <p:nvPr/>
        </p:nvGrpSpPr>
        <p:grpSpPr bwMode="auto">
          <a:xfrm>
            <a:off x="1311275" y="4816475"/>
            <a:ext cx="1285875" cy="1212850"/>
            <a:chOff x="0" y="0"/>
            <a:chExt cx="810" cy="764"/>
          </a:xfrm>
        </p:grpSpPr>
        <p:pic>
          <p:nvPicPr>
            <p:cNvPr id="177159" name="Oval 4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0"/>
              <a:ext cx="810" cy="7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7160" name="Text Box 8"/>
            <p:cNvSpPr txBox="1">
              <a:spLocks noChangeArrowheads="1"/>
            </p:cNvSpPr>
            <p:nvPr/>
          </p:nvSpPr>
          <p:spPr bwMode="auto">
            <a:xfrm>
              <a:off x="74" y="71"/>
              <a:ext cx="662" cy="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楷体" pitchFamily="49" charset="-122"/>
                  <a:ea typeface="楷体" pitchFamily="49" charset="-122"/>
                </a:rPr>
                <a:t>SQL</a:t>
              </a:r>
            </a:p>
          </p:txBody>
        </p:sp>
      </p:grpSp>
      <p:grpSp>
        <p:nvGrpSpPr>
          <p:cNvPr id="4" name="Oval 6"/>
          <p:cNvGrpSpPr>
            <a:grpSpLocks/>
          </p:cNvGrpSpPr>
          <p:nvPr/>
        </p:nvGrpSpPr>
        <p:grpSpPr bwMode="auto">
          <a:xfrm>
            <a:off x="1474788" y="974725"/>
            <a:ext cx="1908175" cy="1335088"/>
            <a:chOff x="0" y="0"/>
            <a:chExt cx="1202" cy="841"/>
          </a:xfrm>
        </p:grpSpPr>
        <p:pic>
          <p:nvPicPr>
            <p:cNvPr id="177162" name="Oval 6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1202" cy="8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7163" name="Text Box 11"/>
            <p:cNvSpPr txBox="1">
              <a:spLocks noChangeArrowheads="1"/>
            </p:cNvSpPr>
            <p:nvPr/>
          </p:nvSpPr>
          <p:spPr bwMode="auto">
            <a:xfrm>
              <a:off x="151" y="151"/>
              <a:ext cx="900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en-US" sz="2000" b="1">
                  <a:solidFill>
                    <a:schemeClr val="bg1"/>
                  </a:solidFill>
                  <a:latin typeface="楷体" pitchFamily="49" charset="-122"/>
                  <a:ea typeface="楷体" pitchFamily="49" charset="-122"/>
                  <a:sym typeface="Calibri" pitchFamily="34" charset="0"/>
                </a:rPr>
                <a:t>HTML</a:t>
              </a:r>
              <a:r>
                <a:rPr lang="zh-CN" altLang="en-US" sz="2000" b="1">
                  <a:solidFill>
                    <a:schemeClr val="bg1"/>
                  </a:solidFill>
                  <a:latin typeface="楷体" pitchFamily="49" charset="-122"/>
                  <a:ea typeface="楷体" pitchFamily="49" charset="-122"/>
                  <a:sym typeface="宋体" pitchFamily="2" charset="-122"/>
                </a:rPr>
                <a:t>与</a:t>
              </a:r>
              <a:r>
                <a:rPr lang="en-US" sz="2000" b="1">
                  <a:solidFill>
                    <a:schemeClr val="bg1"/>
                  </a:solidFill>
                  <a:latin typeface="楷体" pitchFamily="49" charset="-122"/>
                  <a:ea typeface="楷体" pitchFamily="49" charset="-122"/>
                  <a:sym typeface="Calibri" pitchFamily="34" charset="0"/>
                </a:rPr>
                <a:t>CSS</a:t>
              </a:r>
              <a:endParaRPr lang="zh-CN" altLang="en-US" sz="2000" b="1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宋体" pitchFamily="2" charset="-122"/>
              </a:endParaRPr>
            </a:p>
          </p:txBody>
        </p:sp>
      </p:grpSp>
      <p:sp>
        <p:nvSpPr>
          <p:cNvPr id="177164" name="Line 7"/>
          <p:cNvSpPr>
            <a:spLocks noChangeShapeType="1"/>
          </p:cNvSpPr>
          <p:nvPr/>
        </p:nvSpPr>
        <p:spPr bwMode="auto">
          <a:xfrm flipH="1" flipV="1">
            <a:off x="2428875" y="2143125"/>
            <a:ext cx="142875" cy="1071563"/>
          </a:xfrm>
          <a:prstGeom prst="line">
            <a:avLst/>
          </a:prstGeom>
          <a:noFill/>
          <a:ln w="28575" cmpd="sng">
            <a:solidFill>
              <a:srgbClr val="0000FF"/>
            </a:solidFill>
            <a:prstDash val="sysDot"/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zh-CN" altLang="en-US"/>
          </a:p>
        </p:txBody>
      </p:sp>
      <p:grpSp>
        <p:nvGrpSpPr>
          <p:cNvPr id="5" name="Oval 8"/>
          <p:cNvGrpSpPr>
            <a:grpSpLocks/>
          </p:cNvGrpSpPr>
          <p:nvPr/>
        </p:nvGrpSpPr>
        <p:grpSpPr bwMode="auto">
          <a:xfrm>
            <a:off x="2030413" y="3170238"/>
            <a:ext cx="1011237" cy="1017587"/>
            <a:chOff x="0" y="0"/>
            <a:chExt cx="637" cy="641"/>
          </a:xfrm>
        </p:grpSpPr>
        <p:pic>
          <p:nvPicPr>
            <p:cNvPr id="177166" name="Oval 8"/>
            <p:cNvPicPr>
              <a:picLocks noChangeArrowheads="1"/>
            </p:cNvPicPr>
            <p:nvPr/>
          </p:nvPicPr>
          <p:blipFill>
            <a:blip r:embed="rId6" cstate="screen"/>
            <a:srcRect/>
            <a:stretch>
              <a:fillRect/>
            </a:stretch>
          </p:blipFill>
          <p:spPr bwMode="auto">
            <a:xfrm>
              <a:off x="0" y="0"/>
              <a:ext cx="637" cy="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7167" name="Text Box 15"/>
            <p:cNvSpPr txBox="1">
              <a:spLocks noChangeArrowheads="1"/>
            </p:cNvSpPr>
            <p:nvPr/>
          </p:nvSpPr>
          <p:spPr bwMode="auto">
            <a:xfrm>
              <a:off x="71" y="73"/>
              <a:ext cx="495" cy="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en-US" sz="2000" b="1">
                  <a:latin typeface="楷体" pitchFamily="49" charset="-122"/>
                  <a:ea typeface="楷体" pitchFamily="49" charset="-122"/>
                  <a:sym typeface="Calibri" pitchFamily="34" charset="0"/>
                </a:rPr>
                <a:t>DW</a:t>
              </a:r>
              <a:endParaRPr lang="zh-CN" altLang="en-US" sz="2000" b="1">
                <a:latin typeface="楷体" pitchFamily="49" charset="-122"/>
                <a:ea typeface="楷体" pitchFamily="49" charset="-122"/>
                <a:sym typeface="宋体" pitchFamily="2" charset="-122"/>
              </a:endParaRPr>
            </a:p>
          </p:txBody>
        </p:sp>
      </p:grpSp>
      <p:grpSp>
        <p:nvGrpSpPr>
          <p:cNvPr id="6" name="Oval 10"/>
          <p:cNvGrpSpPr>
            <a:grpSpLocks/>
          </p:cNvGrpSpPr>
          <p:nvPr/>
        </p:nvGrpSpPr>
        <p:grpSpPr bwMode="auto">
          <a:xfrm>
            <a:off x="3833813" y="4694238"/>
            <a:ext cx="1616075" cy="1457325"/>
            <a:chOff x="0" y="0"/>
            <a:chExt cx="1018" cy="918"/>
          </a:xfrm>
        </p:grpSpPr>
        <p:pic>
          <p:nvPicPr>
            <p:cNvPr id="177169" name="Oval 10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0"/>
              <a:ext cx="1018" cy="9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7170" name="Text Box 18"/>
            <p:cNvSpPr txBox="1">
              <a:spLocks noChangeArrowheads="1"/>
            </p:cNvSpPr>
            <p:nvPr/>
          </p:nvSpPr>
          <p:spPr bwMode="auto">
            <a:xfrm>
              <a:off x="150" y="148"/>
              <a:ext cx="720" cy="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en-US" sz="2000" b="1">
                  <a:latin typeface="楷体" pitchFamily="49" charset="-122"/>
                  <a:ea typeface="楷体" pitchFamily="49" charset="-122"/>
                </a:rPr>
                <a:t>IIS</a:t>
              </a:r>
              <a:endParaRPr lang="zh-CN" altLang="en-US" sz="2000" b="1">
                <a:latin typeface="楷体" pitchFamily="49" charset="-122"/>
                <a:ea typeface="楷体" pitchFamily="49" charset="-122"/>
              </a:endParaRPr>
            </a:p>
          </p:txBody>
        </p:sp>
      </p:grpSp>
      <p:grpSp>
        <p:nvGrpSpPr>
          <p:cNvPr id="7" name="Oval 12"/>
          <p:cNvGrpSpPr>
            <a:grpSpLocks/>
          </p:cNvGrpSpPr>
          <p:nvPr/>
        </p:nvGrpSpPr>
        <p:grpSpPr bwMode="auto">
          <a:xfrm>
            <a:off x="5980113" y="974725"/>
            <a:ext cx="1901825" cy="1335088"/>
            <a:chOff x="0" y="0"/>
            <a:chExt cx="1198" cy="841"/>
          </a:xfrm>
        </p:grpSpPr>
        <p:pic>
          <p:nvPicPr>
            <p:cNvPr id="177172" name="Oval 12"/>
            <p:cNvPicPr>
              <a:picLocks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0" y="0"/>
              <a:ext cx="1198" cy="8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7173" name="Text Box 21"/>
            <p:cNvSpPr txBox="1">
              <a:spLocks noChangeArrowheads="1"/>
            </p:cNvSpPr>
            <p:nvPr/>
          </p:nvSpPr>
          <p:spPr bwMode="auto">
            <a:xfrm>
              <a:off x="148" y="151"/>
              <a:ext cx="900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en-US" sz="2000" b="1">
                  <a:solidFill>
                    <a:schemeClr val="bg1"/>
                  </a:solidFill>
                  <a:latin typeface="楷体" pitchFamily="49" charset="-122"/>
                  <a:ea typeface="楷体" pitchFamily="49" charset="-122"/>
                  <a:sym typeface="Calibri" pitchFamily="34" charset="0"/>
                </a:rPr>
                <a:t>ASP.NET</a:t>
              </a:r>
              <a:endParaRPr lang="zh-CN" altLang="en-US" sz="2000" b="1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宋体" pitchFamily="2" charset="-122"/>
              </a:endParaRPr>
            </a:p>
          </p:txBody>
        </p:sp>
      </p:grpSp>
      <p:sp>
        <p:nvSpPr>
          <p:cNvPr id="177174" name="Line 13"/>
          <p:cNvSpPr>
            <a:spLocks noChangeShapeType="1"/>
          </p:cNvSpPr>
          <p:nvPr/>
        </p:nvSpPr>
        <p:spPr bwMode="auto">
          <a:xfrm flipV="1">
            <a:off x="6643688" y="2143125"/>
            <a:ext cx="214312" cy="1071563"/>
          </a:xfrm>
          <a:prstGeom prst="line">
            <a:avLst/>
          </a:prstGeom>
          <a:noFill/>
          <a:ln w="28575" cmpd="sng">
            <a:solidFill>
              <a:srgbClr val="0000FF"/>
            </a:solidFill>
            <a:prstDash val="sysDot"/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zh-CN" altLang="en-US"/>
          </a:p>
        </p:txBody>
      </p:sp>
      <p:sp>
        <p:nvSpPr>
          <p:cNvPr id="177175" name="Line 17"/>
          <p:cNvSpPr>
            <a:spLocks noChangeShapeType="1"/>
          </p:cNvSpPr>
          <p:nvPr/>
        </p:nvSpPr>
        <p:spPr bwMode="auto">
          <a:xfrm rot="1460962" flipV="1">
            <a:off x="2570163" y="5053013"/>
            <a:ext cx="1431925" cy="647700"/>
          </a:xfrm>
          <a:prstGeom prst="line">
            <a:avLst/>
          </a:prstGeom>
          <a:noFill/>
          <a:ln w="57150" cmpd="sng">
            <a:solidFill>
              <a:schemeClr val="hlink"/>
            </a:solidFill>
            <a:round/>
            <a:headEnd/>
            <a:tailEnd type="triangle" w="med" len="lg"/>
          </a:ln>
        </p:spPr>
        <p:txBody>
          <a:bodyPr wrap="none" lIns="0" tIns="0" rIns="0" bIns="0" anchor="ctr"/>
          <a:lstStyle/>
          <a:p>
            <a:endParaRPr lang="zh-CN" altLang="en-US"/>
          </a:p>
        </p:txBody>
      </p:sp>
      <p:sp>
        <p:nvSpPr>
          <p:cNvPr id="177176" name="Line 20"/>
          <p:cNvSpPr>
            <a:spLocks noChangeShapeType="1"/>
          </p:cNvSpPr>
          <p:nvPr/>
        </p:nvSpPr>
        <p:spPr bwMode="auto">
          <a:xfrm rot="20139038">
            <a:off x="5284788" y="5053013"/>
            <a:ext cx="1431925" cy="647700"/>
          </a:xfrm>
          <a:prstGeom prst="line">
            <a:avLst/>
          </a:prstGeom>
          <a:noFill/>
          <a:ln w="57150" cmpd="sng">
            <a:solidFill>
              <a:srgbClr val="0000FF"/>
            </a:solidFill>
            <a:round/>
            <a:headEnd/>
            <a:tailEnd type="triangle" w="med" len="lg"/>
          </a:ln>
        </p:spPr>
        <p:txBody>
          <a:bodyPr wrap="none" lIns="0" tIns="0" rIns="0" bIns="0" anchor="ctr"/>
          <a:lstStyle/>
          <a:p>
            <a:endParaRPr lang="zh-CN" altLang="en-US"/>
          </a:p>
        </p:txBody>
      </p:sp>
      <p:sp>
        <p:nvSpPr>
          <p:cNvPr id="177177" name="Rectangle 27"/>
          <p:cNvSpPr>
            <a:spLocks noChangeArrowheads="1"/>
          </p:cNvSpPr>
          <p:nvPr/>
        </p:nvSpPr>
        <p:spPr bwMode="auto">
          <a:xfrm>
            <a:off x="6994525" y="4284663"/>
            <a:ext cx="787400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defTabSz="330200">
              <a:tabLst>
                <a:tab pos="8521700" algn="r"/>
              </a:tabLst>
            </a:pPr>
            <a:r>
              <a:rPr lang="en-US" sz="1100">
                <a:solidFill>
                  <a:srgbClr val="000000"/>
                </a:solidFill>
              </a:rPr>
              <a:t>…</a:t>
            </a:r>
            <a:endParaRPr lang="en-US" sz="1300" b="1">
              <a:solidFill>
                <a:srgbClr val="000000"/>
              </a:solidFill>
            </a:endParaRPr>
          </a:p>
        </p:txBody>
      </p:sp>
      <p:grpSp>
        <p:nvGrpSpPr>
          <p:cNvPr id="8" name="Oval 10"/>
          <p:cNvGrpSpPr>
            <a:grpSpLocks/>
          </p:cNvGrpSpPr>
          <p:nvPr/>
        </p:nvGrpSpPr>
        <p:grpSpPr bwMode="auto">
          <a:xfrm>
            <a:off x="6169025" y="3170238"/>
            <a:ext cx="1017588" cy="1017587"/>
            <a:chOff x="0" y="0"/>
            <a:chExt cx="641" cy="641"/>
          </a:xfrm>
        </p:grpSpPr>
        <p:pic>
          <p:nvPicPr>
            <p:cNvPr id="177179" name="Oval 10"/>
            <p:cNvPicPr>
              <a:picLocks noChangeArrowheads="1"/>
            </p:cNvPicPr>
            <p:nvPr/>
          </p:nvPicPr>
          <p:blipFill>
            <a:blip r:embed="rId9" cstate="screen"/>
            <a:srcRect/>
            <a:stretch>
              <a:fillRect/>
            </a:stretch>
          </p:blipFill>
          <p:spPr bwMode="auto">
            <a:xfrm>
              <a:off x="0" y="0"/>
              <a:ext cx="641" cy="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7180" name="Text Box 28"/>
            <p:cNvSpPr txBox="1">
              <a:spLocks noChangeArrowheads="1"/>
            </p:cNvSpPr>
            <p:nvPr/>
          </p:nvSpPr>
          <p:spPr bwMode="auto">
            <a:xfrm>
              <a:off x="74" y="73"/>
              <a:ext cx="495" cy="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eaLnBrk="0" hangingPunct="0"/>
              <a:r>
                <a:rPr lang="en-US" sz="2000" b="1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VS</a:t>
              </a:r>
              <a:endParaRPr lang="zh-CN" altLang="en-US" sz="2000" b="1">
                <a:solidFill>
                  <a:srgbClr val="000000"/>
                </a:solidFill>
                <a:latin typeface="楷体" pitchFamily="49" charset="-122"/>
                <a:ea typeface="楷体" pitchFamily="49" charset="-122"/>
              </a:endParaRPr>
            </a:p>
          </p:txBody>
        </p:sp>
      </p:grpSp>
      <p:grpSp>
        <p:nvGrpSpPr>
          <p:cNvPr id="9" name="Oval 6"/>
          <p:cNvGrpSpPr>
            <a:grpSpLocks/>
          </p:cNvGrpSpPr>
          <p:nvPr/>
        </p:nvGrpSpPr>
        <p:grpSpPr bwMode="auto">
          <a:xfrm>
            <a:off x="3743325" y="3097213"/>
            <a:ext cx="1730375" cy="1298575"/>
            <a:chOff x="0" y="0"/>
            <a:chExt cx="1090" cy="818"/>
          </a:xfrm>
        </p:grpSpPr>
        <p:pic>
          <p:nvPicPr>
            <p:cNvPr id="177182" name="Oval 6"/>
            <p:cNvPicPr>
              <a:picLocks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0" y="0"/>
              <a:ext cx="1090" cy="8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7183" name="Text Box 31"/>
            <p:cNvSpPr txBox="1">
              <a:spLocks noChangeArrowheads="1"/>
            </p:cNvSpPr>
            <p:nvPr/>
          </p:nvSpPr>
          <p:spPr bwMode="auto">
            <a:xfrm>
              <a:off x="210" y="172"/>
              <a:ext cx="669" cy="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zh-CN" altLang="en-US" sz="2400" b="1">
                  <a:solidFill>
                    <a:srgbClr val="FFFFFF"/>
                  </a:solidFill>
                  <a:ea typeface="楷体" pitchFamily="49" charset="-122"/>
                </a:rPr>
                <a:t>网页</a:t>
              </a:r>
            </a:p>
          </p:txBody>
        </p:sp>
      </p:grpSp>
      <p:sp>
        <p:nvSpPr>
          <p:cNvPr id="177184" name="TextBox 3"/>
          <p:cNvSpPr>
            <a:spLocks noChangeArrowheads="1"/>
          </p:cNvSpPr>
          <p:nvPr/>
        </p:nvSpPr>
        <p:spPr bwMode="auto">
          <a:xfrm>
            <a:off x="285750" y="357188"/>
            <a:ext cx="5070475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 b="1">
                <a:solidFill>
                  <a:schemeClr val="hlink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（二）实现方案</a:t>
            </a:r>
          </a:p>
        </p:txBody>
      </p:sp>
      <p:pic>
        <p:nvPicPr>
          <p:cNvPr id="177185" name="Picture 2"/>
          <p:cNvPicPr>
            <a:picLocks noChangeAspect="1" noChangeArrowheads="1"/>
          </p:cNvPicPr>
          <p:nvPr/>
        </p:nvPicPr>
        <p:blipFill>
          <a:blip r:embed="rId11" cstate="screen"/>
          <a:srcRect/>
          <a:stretch>
            <a:fillRect/>
          </a:stretch>
        </p:blipFill>
        <p:spPr bwMode="auto">
          <a:xfrm>
            <a:off x="8010525" y="0"/>
            <a:ext cx="1133475" cy="101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7186" name="矩形 4"/>
          <p:cNvSpPr>
            <a:spLocks noChangeArrowheads="1"/>
          </p:cNvSpPr>
          <p:nvPr/>
        </p:nvSpPr>
        <p:spPr bwMode="auto">
          <a:xfrm>
            <a:off x="5286380" y="6488113"/>
            <a:ext cx="39036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服务空巢老人，我们没有停止脚步！</a:t>
            </a:r>
            <a:endParaRPr lang="zh-CN" altLang="en-US" dirty="0"/>
          </a:p>
        </p:txBody>
      </p:sp>
      <p:sp>
        <p:nvSpPr>
          <p:cNvPr id="177187" name="Line 17"/>
          <p:cNvSpPr>
            <a:spLocks noChangeShapeType="1"/>
          </p:cNvSpPr>
          <p:nvPr/>
        </p:nvSpPr>
        <p:spPr bwMode="auto">
          <a:xfrm rot="1460962" flipV="1">
            <a:off x="3106738" y="3552825"/>
            <a:ext cx="715962" cy="323850"/>
          </a:xfrm>
          <a:prstGeom prst="line">
            <a:avLst/>
          </a:prstGeom>
          <a:noFill/>
          <a:ln w="57150" cmpd="sng">
            <a:solidFill>
              <a:schemeClr val="hlink"/>
            </a:solidFill>
            <a:round/>
            <a:headEnd/>
            <a:tailEnd type="triangle" w="med" len="lg"/>
          </a:ln>
        </p:spPr>
        <p:txBody>
          <a:bodyPr wrap="none" lIns="0" tIns="0" rIns="0" bIns="0" anchor="ctr"/>
          <a:lstStyle/>
          <a:p>
            <a:endParaRPr lang="zh-CN" altLang="en-US"/>
          </a:p>
        </p:txBody>
      </p:sp>
      <p:sp>
        <p:nvSpPr>
          <p:cNvPr id="177188" name="Line 17"/>
          <p:cNvSpPr>
            <a:spLocks noChangeShapeType="1"/>
          </p:cNvSpPr>
          <p:nvPr/>
        </p:nvSpPr>
        <p:spPr bwMode="auto">
          <a:xfrm rot="1460962" flipH="1">
            <a:off x="5397500" y="3573463"/>
            <a:ext cx="777875" cy="361950"/>
          </a:xfrm>
          <a:prstGeom prst="line">
            <a:avLst/>
          </a:prstGeom>
          <a:noFill/>
          <a:ln w="57150" cmpd="sng">
            <a:solidFill>
              <a:schemeClr val="hlink"/>
            </a:solidFill>
            <a:round/>
            <a:headEnd/>
            <a:tailEnd type="triangle" w="med" len="lg"/>
          </a:ln>
        </p:spPr>
        <p:txBody>
          <a:bodyPr wrap="none" lIns="0" tIns="0" rIns="0" bIns="0" anchor="ctr"/>
          <a:lstStyle/>
          <a:p>
            <a:endParaRPr lang="zh-CN" altLang="en-US"/>
          </a:p>
        </p:txBody>
      </p:sp>
      <p:cxnSp>
        <p:nvCxnSpPr>
          <p:cNvPr id="177189" name="直接连接符 39"/>
          <p:cNvCxnSpPr>
            <a:cxnSpLocks noChangeShapeType="1"/>
          </p:cNvCxnSpPr>
          <p:nvPr/>
        </p:nvCxnSpPr>
        <p:spPr bwMode="auto">
          <a:xfrm rot="16200000" flipH="1">
            <a:off x="4301332" y="4587081"/>
            <a:ext cx="649288" cy="34925"/>
          </a:xfrm>
          <a:prstGeom prst="line">
            <a:avLst/>
          </a:prstGeom>
          <a:noFill/>
          <a:ln w="28575" cmpd="sng">
            <a:solidFill>
              <a:srgbClr val="0000FF"/>
            </a:solidFill>
            <a:prstDash val="sysDot"/>
            <a:round/>
            <a:headEnd/>
            <a:tailEnd/>
          </a:ln>
        </p:spPr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857224" y="1000108"/>
            <a:ext cx="7486680" cy="5400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1000"/>
                                        <p:tgtEl>
                                          <p:spTgt spid="177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7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7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26" name="图片 8" descr="图片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0227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14313"/>
            <a:ext cx="4214813" cy="78581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sz="48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五</a:t>
            </a:r>
            <a:r>
              <a:rPr lang="zh-CN" sz="48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、</a:t>
            </a:r>
            <a:r>
              <a:rPr lang="zh-CN" sz="48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系统演示</a:t>
            </a:r>
            <a:endParaRPr lang="zh-CN" sz="4800" dirty="0"/>
          </a:p>
        </p:txBody>
      </p:sp>
      <p:sp>
        <p:nvSpPr>
          <p:cNvPr id="180228" name="矩形 4"/>
          <p:cNvSpPr>
            <a:spLocks noChangeArrowheads="1"/>
          </p:cNvSpPr>
          <p:nvPr/>
        </p:nvSpPr>
        <p:spPr bwMode="auto">
          <a:xfrm>
            <a:off x="5286380" y="6488113"/>
            <a:ext cx="39036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服务空巢老人，我们没有停止脚步！</a:t>
            </a:r>
            <a:endParaRPr lang="zh-CN" altLang="en-US" dirty="0"/>
          </a:p>
        </p:txBody>
      </p:sp>
      <p:pic>
        <p:nvPicPr>
          <p:cNvPr id="180229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010525" y="0"/>
            <a:ext cx="1133475" cy="101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0230" name="Picture 1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7188" y="928709"/>
            <a:ext cx="7000875" cy="564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0231" name="TextBox 14"/>
          <p:cNvSpPr txBox="1">
            <a:spLocks noChangeArrowheads="1"/>
          </p:cNvSpPr>
          <p:nvPr/>
        </p:nvSpPr>
        <p:spPr bwMode="auto">
          <a:xfrm>
            <a:off x="7585075" y="1357313"/>
            <a:ext cx="6096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anchor="ctr">
            <a:spAutoFit/>
          </a:bodyPr>
          <a:lstStyle/>
          <a:p>
            <a:r>
              <a:rPr lang="zh-CN" altLang="en-US" sz="2800" b="1">
                <a:latin typeface="楷体" pitchFamily="49" charset="-122"/>
                <a:ea typeface="楷体" pitchFamily="49" charset="-122"/>
              </a:rPr>
              <a:t>图为　</a:t>
            </a:r>
            <a:r>
              <a:rPr lang="zh-CN" altLang="en-US" sz="2800" b="1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网站首页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1000"/>
                                        <p:tgtEl>
                                          <p:spTgt spid="1802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0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0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274" name="图片 8" descr="图片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2275" name="矩形 4"/>
          <p:cNvSpPr>
            <a:spLocks noChangeArrowheads="1"/>
          </p:cNvSpPr>
          <p:nvPr/>
        </p:nvSpPr>
        <p:spPr bwMode="auto">
          <a:xfrm>
            <a:off x="5286380" y="6488113"/>
            <a:ext cx="39036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服务空巢老人，我们没有停止脚步！</a:t>
            </a:r>
            <a:endParaRPr lang="zh-CN" altLang="en-US" dirty="0"/>
          </a:p>
        </p:txBody>
      </p:sp>
      <p:pic>
        <p:nvPicPr>
          <p:cNvPr id="182276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010525" y="0"/>
            <a:ext cx="1133475" cy="101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2277" name="TextBox 5"/>
          <p:cNvSpPr txBox="1">
            <a:spLocks noChangeArrowheads="1"/>
          </p:cNvSpPr>
          <p:nvPr/>
        </p:nvSpPr>
        <p:spPr bwMode="auto">
          <a:xfrm>
            <a:off x="7585075" y="1357313"/>
            <a:ext cx="609600" cy="414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anchor="ctr">
            <a:spAutoFit/>
          </a:bodyPr>
          <a:lstStyle/>
          <a:p>
            <a:r>
              <a:rPr lang="zh-CN" altLang="en-US" sz="2800" b="1">
                <a:latin typeface="楷体" pitchFamily="49" charset="-122"/>
                <a:ea typeface="楷体" pitchFamily="49" charset="-122"/>
              </a:rPr>
              <a:t>图为　</a:t>
            </a:r>
            <a:r>
              <a:rPr lang="zh-CN" altLang="en-US" sz="2800" b="1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爸妈频道界面</a:t>
            </a:r>
          </a:p>
        </p:txBody>
      </p:sp>
      <p:pic>
        <p:nvPicPr>
          <p:cNvPr id="182278" name="Picture 7" descr="D:\用户目录\Documents\Tencent Files\447205874\Image\96GL0QWX$G`%LN{~CBFAMM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750" y="785813"/>
            <a:ext cx="7215188" cy="564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298" name="图片 8" descr="图片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37" y="0"/>
            <a:ext cx="913606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3299" name="矩形 4"/>
          <p:cNvSpPr>
            <a:spLocks noChangeArrowheads="1"/>
          </p:cNvSpPr>
          <p:nvPr/>
        </p:nvSpPr>
        <p:spPr bwMode="auto">
          <a:xfrm>
            <a:off x="5286380" y="6488113"/>
            <a:ext cx="39036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服务空巢老人，我们没有停止脚步！</a:t>
            </a:r>
            <a:endParaRPr lang="zh-CN" altLang="en-US" dirty="0"/>
          </a:p>
        </p:txBody>
      </p:sp>
      <p:pic>
        <p:nvPicPr>
          <p:cNvPr id="183300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010525" y="0"/>
            <a:ext cx="1133475" cy="101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3301" name="TextBox 15"/>
          <p:cNvSpPr txBox="1">
            <a:spLocks noChangeArrowheads="1"/>
          </p:cNvSpPr>
          <p:nvPr/>
        </p:nvSpPr>
        <p:spPr bwMode="auto">
          <a:xfrm>
            <a:off x="285720" y="5572140"/>
            <a:ext cx="4535487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　图为　</a:t>
            </a:r>
            <a:r>
              <a:rPr lang="zh-CN" altLang="en-US" sz="2800" b="1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志愿者服务界面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　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34" y="1357298"/>
            <a:ext cx="8185834" cy="3843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1000"/>
                                        <p:tgtEl>
                                          <p:spTgt spid="1833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3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3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22" name="图片 8" descr="图片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23" name="矩形 4"/>
          <p:cNvSpPr>
            <a:spLocks noChangeArrowheads="1"/>
          </p:cNvSpPr>
          <p:nvPr/>
        </p:nvSpPr>
        <p:spPr bwMode="auto">
          <a:xfrm>
            <a:off x="5286380" y="6488113"/>
            <a:ext cx="39036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服务空巢老人，我们没有停止脚步！</a:t>
            </a:r>
            <a:endParaRPr lang="zh-CN" altLang="en-US" dirty="0"/>
          </a:p>
        </p:txBody>
      </p:sp>
      <p:pic>
        <p:nvPicPr>
          <p:cNvPr id="184324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010525" y="0"/>
            <a:ext cx="1133475" cy="101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25" name="TextBox 12"/>
          <p:cNvSpPr txBox="1">
            <a:spLocks noChangeArrowheads="1"/>
          </p:cNvSpPr>
          <p:nvPr/>
        </p:nvSpPr>
        <p:spPr bwMode="auto">
          <a:xfrm>
            <a:off x="285750" y="5786438"/>
            <a:ext cx="57150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b="1">
                <a:latin typeface="楷体" pitchFamily="49" charset="-122"/>
                <a:ea typeface="楷体" pitchFamily="49" charset="-122"/>
              </a:rPr>
              <a:t>图为　</a:t>
            </a:r>
            <a:r>
              <a:rPr lang="zh-CN" altLang="en-US" sz="2800" b="1">
                <a:solidFill>
                  <a:schemeClr val="hlink"/>
                </a:solidFill>
                <a:latin typeface="楷体" pitchFamily="49" charset="-122"/>
                <a:ea typeface="楷体" pitchFamily="49" charset="-122"/>
              </a:rPr>
              <a:t>社区管理界面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48" y="857232"/>
            <a:ext cx="7712404" cy="4848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1000"/>
                                        <p:tgtEl>
                                          <p:spTgt spid="1843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4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4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46" name="图片 8" descr="图片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5347" name="矩形 4"/>
          <p:cNvSpPr>
            <a:spLocks noChangeArrowheads="1"/>
          </p:cNvSpPr>
          <p:nvPr/>
        </p:nvSpPr>
        <p:spPr bwMode="auto">
          <a:xfrm>
            <a:off x="5286380" y="6488113"/>
            <a:ext cx="39036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服务空巢老人，我们没有停止脚步！</a:t>
            </a:r>
            <a:endParaRPr lang="zh-CN" altLang="en-US" dirty="0"/>
          </a:p>
        </p:txBody>
      </p:sp>
      <p:pic>
        <p:nvPicPr>
          <p:cNvPr id="185348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010525" y="0"/>
            <a:ext cx="1133475" cy="101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720" y="1071546"/>
            <a:ext cx="8604411" cy="435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85786" y="5429264"/>
            <a:ext cx="4429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图为　</a:t>
            </a:r>
            <a:r>
              <a:rPr lang="zh-CN" altLang="en-US" sz="2800" b="1" dirty="0" smtClean="0">
                <a:solidFill>
                  <a:schemeClr val="hlink"/>
                </a:solidFill>
                <a:latin typeface="楷体" pitchFamily="49" charset="-122"/>
                <a:ea typeface="楷体" pitchFamily="49" charset="-122"/>
              </a:rPr>
              <a:t>团队介绍界面</a:t>
            </a:r>
            <a:endParaRPr lang="zh-CN" altLang="en-US" sz="2800" b="1" dirty="0">
              <a:solidFill>
                <a:schemeClr val="hlink"/>
              </a:solidFill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1000"/>
                                        <p:tgtEl>
                                          <p:spTgt spid="1853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5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5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70" name="图片 8" descr="图片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6371" name="矩形 4"/>
          <p:cNvSpPr>
            <a:spLocks noChangeArrowheads="1"/>
          </p:cNvSpPr>
          <p:nvPr/>
        </p:nvSpPr>
        <p:spPr bwMode="auto">
          <a:xfrm>
            <a:off x="5286380" y="6488113"/>
            <a:ext cx="39036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服务空巢老人，我们没有停止脚步！</a:t>
            </a:r>
            <a:endParaRPr lang="zh-CN" altLang="en-US" dirty="0"/>
          </a:p>
        </p:txBody>
      </p:sp>
      <p:pic>
        <p:nvPicPr>
          <p:cNvPr id="186372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010525" y="0"/>
            <a:ext cx="1133475" cy="101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6373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7188" y="714375"/>
            <a:ext cx="7072312" cy="564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6374" name="TextBox 14"/>
          <p:cNvSpPr txBox="1">
            <a:spLocks noChangeArrowheads="1"/>
          </p:cNvSpPr>
          <p:nvPr/>
        </p:nvSpPr>
        <p:spPr bwMode="auto">
          <a:xfrm>
            <a:off x="7585075" y="1931988"/>
            <a:ext cx="609600" cy="414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anchor="ctr">
            <a:spAutoFit/>
          </a:bodyPr>
          <a:lstStyle/>
          <a:p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图为　</a:t>
            </a:r>
            <a:r>
              <a:rPr lang="zh-CN" altLang="en-US" sz="2800" b="1" dirty="0">
                <a:solidFill>
                  <a:schemeClr val="hlink"/>
                </a:solidFill>
                <a:latin typeface="楷体" pitchFamily="49" charset="-122"/>
                <a:ea typeface="楷体" pitchFamily="49" charset="-122"/>
              </a:rPr>
              <a:t>网站后台管理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1000"/>
                                        <p:tgtEl>
                                          <p:spTgt spid="1863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6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6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890" name="图片 72" descr="图片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5891" name="Picture 94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62000" y="2387600"/>
            <a:ext cx="2473325" cy="260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5892" name="Picture 9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71788" y="1724025"/>
            <a:ext cx="1095375" cy="3929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5893" name="TextBox 10"/>
          <p:cNvSpPr>
            <a:spLocks noChangeArrowheads="1"/>
          </p:cNvSpPr>
          <p:nvPr/>
        </p:nvSpPr>
        <p:spPr bwMode="auto">
          <a:xfrm>
            <a:off x="4929188" y="3286113"/>
            <a:ext cx="39179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Aft>
                <a:spcPct val="35000"/>
              </a:spcAft>
            </a:pPr>
            <a:r>
              <a:rPr lang="zh-CN" altLang="en-US" sz="2800" b="1" dirty="0">
                <a:solidFill>
                  <a:srgbClr val="E36C09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项目商业考虑及可行性</a:t>
            </a:r>
          </a:p>
        </p:txBody>
      </p:sp>
      <p:sp>
        <p:nvSpPr>
          <p:cNvPr id="165894" name="TextBox 10"/>
          <p:cNvSpPr>
            <a:spLocks noChangeArrowheads="1"/>
          </p:cNvSpPr>
          <p:nvPr/>
        </p:nvSpPr>
        <p:spPr bwMode="auto">
          <a:xfrm>
            <a:off x="4929188" y="4071925"/>
            <a:ext cx="3535362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Aft>
                <a:spcPct val="35000"/>
              </a:spcAft>
            </a:pPr>
            <a:r>
              <a:rPr lang="zh-CN" altLang="en-US" sz="2800" b="1" dirty="0">
                <a:solidFill>
                  <a:srgbClr val="E36C09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项目技术与实现方案</a:t>
            </a:r>
          </a:p>
        </p:txBody>
      </p:sp>
      <p:sp>
        <p:nvSpPr>
          <p:cNvPr id="165895" name="TextBox 10"/>
          <p:cNvSpPr>
            <a:spLocks noChangeArrowheads="1"/>
          </p:cNvSpPr>
          <p:nvPr/>
        </p:nvSpPr>
        <p:spPr bwMode="auto">
          <a:xfrm>
            <a:off x="4929188" y="4857738"/>
            <a:ext cx="3535362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Aft>
                <a:spcPct val="35000"/>
              </a:spcAft>
            </a:pPr>
            <a:r>
              <a:rPr lang="zh-CN" altLang="en-US" sz="2800" b="1" dirty="0" smtClean="0">
                <a:solidFill>
                  <a:srgbClr val="E36C09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系统演示</a:t>
            </a:r>
            <a:endParaRPr lang="zh-CN" altLang="en-US" sz="2800" b="1" dirty="0">
              <a:solidFill>
                <a:srgbClr val="E36C09"/>
              </a:solidFill>
              <a:latin typeface="楷体" pitchFamily="49" charset="-122"/>
              <a:ea typeface="楷体" pitchFamily="49" charset="-122"/>
              <a:sym typeface="楷体" pitchFamily="49" charset="-122"/>
            </a:endParaRPr>
          </a:p>
        </p:txBody>
      </p:sp>
      <p:sp>
        <p:nvSpPr>
          <p:cNvPr id="165897" name="TextBox 10"/>
          <p:cNvSpPr>
            <a:spLocks noChangeArrowheads="1"/>
          </p:cNvSpPr>
          <p:nvPr/>
        </p:nvSpPr>
        <p:spPr bwMode="auto">
          <a:xfrm>
            <a:off x="4929188" y="1643050"/>
            <a:ext cx="250031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b="1" dirty="0" smtClean="0">
                <a:solidFill>
                  <a:srgbClr val="E36C09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项目市场定位</a:t>
            </a:r>
            <a:endParaRPr lang="zh-CN" altLang="en-US" sz="2800" b="1" dirty="0">
              <a:solidFill>
                <a:srgbClr val="E36C09"/>
              </a:solidFill>
              <a:latin typeface="楷体" pitchFamily="49" charset="-122"/>
              <a:ea typeface="楷体" pitchFamily="49" charset="-122"/>
              <a:sym typeface="楷体" pitchFamily="49" charset="-122"/>
            </a:endParaRPr>
          </a:p>
          <a:p>
            <a:endParaRPr lang="zh-CN" altLang="en-US" sz="2600" dirty="0">
              <a:solidFill>
                <a:srgbClr val="366092"/>
              </a:solidFill>
              <a:latin typeface="Calibri" pitchFamily="34" charset="0"/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165898" name="TextBox 10"/>
          <p:cNvSpPr>
            <a:spLocks noChangeArrowheads="1"/>
          </p:cNvSpPr>
          <p:nvPr/>
        </p:nvSpPr>
        <p:spPr bwMode="auto">
          <a:xfrm>
            <a:off x="4857750" y="2428864"/>
            <a:ext cx="353536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rgbClr val="E36C09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项目创意与特色</a:t>
            </a:r>
            <a:endParaRPr lang="zh-CN" altLang="en-US" sz="2800" b="1" dirty="0">
              <a:solidFill>
                <a:srgbClr val="E36C09"/>
              </a:solidFill>
              <a:latin typeface="楷体" pitchFamily="49" charset="-122"/>
              <a:ea typeface="楷体" pitchFamily="49" charset="-122"/>
              <a:sym typeface="楷体" pitchFamily="49" charset="-122"/>
            </a:endParaRPr>
          </a:p>
          <a:p>
            <a:endParaRPr lang="zh-CN" altLang="en-US" sz="2600" dirty="0">
              <a:solidFill>
                <a:srgbClr val="953734"/>
              </a:solidFill>
              <a:latin typeface="Calibri" pitchFamily="34" charset="0"/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165899" name="矩形 4"/>
          <p:cNvSpPr>
            <a:spLocks noChangeArrowheads="1"/>
          </p:cNvSpPr>
          <p:nvPr/>
        </p:nvSpPr>
        <p:spPr bwMode="auto">
          <a:xfrm>
            <a:off x="5240337" y="6488113"/>
            <a:ext cx="39036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服务空巢老人，我们没有停止脚步！</a:t>
            </a:r>
            <a:endParaRPr lang="zh-CN" altLang="en-US" dirty="0"/>
          </a:p>
        </p:txBody>
      </p:sp>
      <p:sp>
        <p:nvSpPr>
          <p:cNvPr id="165900" name="Rectangle 9"/>
          <p:cNvSpPr>
            <a:spLocks noGrp="1" noChangeArrowheads="1"/>
          </p:cNvSpPr>
          <p:nvPr>
            <p:ph type="title" idx="4294967295"/>
          </p:nvPr>
        </p:nvSpPr>
        <p:spPr>
          <a:xfrm>
            <a:off x="714375" y="1000125"/>
            <a:ext cx="2571750" cy="785813"/>
          </a:xfrm>
        </p:spPr>
        <p:txBody>
          <a:bodyPr/>
          <a:lstStyle/>
          <a:p>
            <a:pPr eaLnBrk="1" hangingPunct="1"/>
            <a:r>
              <a:rPr lang="zh-CN" b="1">
                <a:latin typeface="楷体" pitchFamily="49" charset="-122"/>
                <a:ea typeface="楷体" pitchFamily="49" charset="-122"/>
                <a:sym typeface="楷体" pitchFamily="49" charset="-122"/>
              </a:rPr>
              <a:t>目 录</a:t>
            </a:r>
            <a:endParaRPr lang="zh-CN"/>
          </a:p>
        </p:txBody>
      </p:sp>
      <p:sp>
        <p:nvSpPr>
          <p:cNvPr id="165901" name="平行四边形 4"/>
          <p:cNvSpPr>
            <a:spLocks noChangeArrowheads="1"/>
          </p:cNvSpPr>
          <p:nvPr/>
        </p:nvSpPr>
        <p:spPr bwMode="auto">
          <a:xfrm>
            <a:off x="4000500" y="1643050"/>
            <a:ext cx="714375" cy="571500"/>
          </a:xfrm>
          <a:prstGeom prst="parallelogram">
            <a:avLst>
              <a:gd name="adj" fmla="val 25000"/>
            </a:avLst>
          </a:prstGeom>
          <a:gradFill rotWithShape="1">
            <a:gsLst>
              <a:gs pos="0">
                <a:srgbClr val="C96C1F"/>
              </a:gs>
              <a:gs pos="79999">
                <a:srgbClr val="FF8F33"/>
              </a:gs>
              <a:gs pos="100000">
                <a:srgbClr val="FF8F35"/>
              </a:gs>
            </a:gsLst>
            <a:lin ang="5400000" scaled="1"/>
          </a:gradFill>
          <a:ln w="9525" cmpd="sng">
            <a:solidFill>
              <a:srgbClr val="F79646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4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</a:t>
            </a:r>
            <a:endParaRPr lang="zh-CN" altLang="en-US" sz="4400" b="1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65902" name="平行四边形 4"/>
          <p:cNvSpPr>
            <a:spLocks noChangeArrowheads="1"/>
          </p:cNvSpPr>
          <p:nvPr/>
        </p:nvSpPr>
        <p:spPr bwMode="auto">
          <a:xfrm>
            <a:off x="3929063" y="2428863"/>
            <a:ext cx="714375" cy="571500"/>
          </a:xfrm>
          <a:prstGeom prst="parallelogram">
            <a:avLst>
              <a:gd name="adj" fmla="val 25000"/>
            </a:avLst>
          </a:prstGeom>
          <a:gradFill rotWithShape="1">
            <a:gsLst>
              <a:gs pos="0">
                <a:srgbClr val="C96C1F"/>
              </a:gs>
              <a:gs pos="79999">
                <a:srgbClr val="FF8F33"/>
              </a:gs>
              <a:gs pos="100000">
                <a:srgbClr val="FF8F35"/>
              </a:gs>
            </a:gsLst>
            <a:lin ang="5400000" scaled="1"/>
          </a:gradFill>
          <a:ln w="9525" cmpd="sng">
            <a:solidFill>
              <a:srgbClr val="F79646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4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</a:t>
            </a:r>
            <a:endParaRPr lang="zh-CN" altLang="en-US" sz="4400" b="1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65903" name="平行四边形 4"/>
          <p:cNvSpPr>
            <a:spLocks noChangeArrowheads="1"/>
          </p:cNvSpPr>
          <p:nvPr/>
        </p:nvSpPr>
        <p:spPr bwMode="auto">
          <a:xfrm>
            <a:off x="3929063" y="3214675"/>
            <a:ext cx="714375" cy="571500"/>
          </a:xfrm>
          <a:prstGeom prst="parallelogram">
            <a:avLst>
              <a:gd name="adj" fmla="val 25000"/>
            </a:avLst>
          </a:prstGeom>
          <a:gradFill rotWithShape="1">
            <a:gsLst>
              <a:gs pos="0">
                <a:srgbClr val="C96C1F"/>
              </a:gs>
              <a:gs pos="79999">
                <a:srgbClr val="FF8F33"/>
              </a:gs>
              <a:gs pos="100000">
                <a:srgbClr val="FF8F35"/>
              </a:gs>
            </a:gsLst>
            <a:lin ang="5400000" scaled="1"/>
          </a:gradFill>
          <a:ln w="9525" cmpd="sng">
            <a:solidFill>
              <a:srgbClr val="F79646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4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3</a:t>
            </a:r>
            <a:endParaRPr lang="zh-CN" altLang="en-US" sz="4400" b="1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65904" name="平行四边形 4"/>
          <p:cNvSpPr>
            <a:spLocks noChangeArrowheads="1"/>
          </p:cNvSpPr>
          <p:nvPr/>
        </p:nvSpPr>
        <p:spPr bwMode="auto">
          <a:xfrm>
            <a:off x="3929063" y="4000488"/>
            <a:ext cx="714375" cy="571500"/>
          </a:xfrm>
          <a:prstGeom prst="parallelogram">
            <a:avLst>
              <a:gd name="adj" fmla="val 25000"/>
            </a:avLst>
          </a:prstGeom>
          <a:gradFill rotWithShape="1">
            <a:gsLst>
              <a:gs pos="0">
                <a:srgbClr val="C96C1F"/>
              </a:gs>
              <a:gs pos="79999">
                <a:srgbClr val="FF8F33"/>
              </a:gs>
              <a:gs pos="100000">
                <a:srgbClr val="FF8F35"/>
              </a:gs>
            </a:gsLst>
            <a:lin ang="5400000" scaled="1"/>
          </a:gradFill>
          <a:ln w="9525" cmpd="sng">
            <a:solidFill>
              <a:srgbClr val="F79646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4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4</a:t>
            </a:r>
            <a:endParaRPr lang="zh-CN" altLang="en-US" sz="4400" b="1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65905" name="平行四边形 4"/>
          <p:cNvSpPr>
            <a:spLocks noChangeArrowheads="1"/>
          </p:cNvSpPr>
          <p:nvPr/>
        </p:nvSpPr>
        <p:spPr bwMode="auto">
          <a:xfrm>
            <a:off x="3929063" y="4786300"/>
            <a:ext cx="714375" cy="571500"/>
          </a:xfrm>
          <a:prstGeom prst="parallelogram">
            <a:avLst>
              <a:gd name="adj" fmla="val 25000"/>
            </a:avLst>
          </a:prstGeom>
          <a:gradFill rotWithShape="1">
            <a:gsLst>
              <a:gs pos="0">
                <a:srgbClr val="C96C1F"/>
              </a:gs>
              <a:gs pos="79999">
                <a:srgbClr val="FF8F33"/>
              </a:gs>
              <a:gs pos="100000">
                <a:srgbClr val="FF8F35"/>
              </a:gs>
            </a:gsLst>
            <a:lin ang="5400000" scaled="1"/>
          </a:gradFill>
          <a:ln w="9525" cmpd="sng">
            <a:solidFill>
              <a:srgbClr val="F79646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4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5</a:t>
            </a:r>
            <a:endParaRPr lang="zh-CN" altLang="en-US" sz="4400" b="1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165907" name="Picture 2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8010525" y="0"/>
            <a:ext cx="1133475" cy="101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165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" dur="1000"/>
                                        <p:tgtEl>
                                          <p:spTgt spid="1659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59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59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394" name="图片 8" descr="图片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7395" name="矩形 4"/>
          <p:cNvSpPr>
            <a:spLocks noChangeArrowheads="1"/>
          </p:cNvSpPr>
          <p:nvPr/>
        </p:nvSpPr>
        <p:spPr bwMode="auto">
          <a:xfrm>
            <a:off x="5286380" y="6488113"/>
            <a:ext cx="39036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服务空巢老人，我们没有停止脚步！</a:t>
            </a:r>
            <a:endParaRPr lang="zh-CN" altLang="en-US" dirty="0"/>
          </a:p>
        </p:txBody>
      </p:sp>
      <p:pic>
        <p:nvPicPr>
          <p:cNvPr id="187396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010525" y="0"/>
            <a:ext cx="1133475" cy="101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7397" name="TextBox 14"/>
          <p:cNvSpPr txBox="1">
            <a:spLocks noChangeArrowheads="1"/>
          </p:cNvSpPr>
          <p:nvPr/>
        </p:nvSpPr>
        <p:spPr bwMode="auto">
          <a:xfrm>
            <a:off x="7585075" y="1357313"/>
            <a:ext cx="609600" cy="414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anchor="ctr">
            <a:spAutoFit/>
          </a:bodyPr>
          <a:lstStyle/>
          <a:p>
            <a:r>
              <a:rPr lang="zh-CN" altLang="en-US" sz="2800" b="1">
                <a:latin typeface="楷体" pitchFamily="49" charset="-122"/>
                <a:ea typeface="楷体" pitchFamily="49" charset="-122"/>
              </a:rPr>
              <a:t>图为　</a:t>
            </a:r>
            <a:r>
              <a:rPr lang="zh-CN" altLang="en-US" sz="2800" b="1">
                <a:solidFill>
                  <a:schemeClr val="hlink"/>
                </a:solidFill>
                <a:latin typeface="楷体" pitchFamily="49" charset="-122"/>
                <a:ea typeface="楷体" pitchFamily="49" charset="-122"/>
              </a:rPr>
              <a:t>站内相关公告</a:t>
            </a:r>
          </a:p>
        </p:txBody>
      </p:sp>
      <p:pic>
        <p:nvPicPr>
          <p:cNvPr id="1873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625" y="714375"/>
            <a:ext cx="6929438" cy="564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1000"/>
                                        <p:tgtEl>
                                          <p:spTgt spid="1873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7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7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50" name="图片 8" descr="图片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1251" name="矩形 4"/>
          <p:cNvSpPr>
            <a:spLocks noChangeArrowheads="1"/>
          </p:cNvSpPr>
          <p:nvPr/>
        </p:nvSpPr>
        <p:spPr bwMode="auto">
          <a:xfrm>
            <a:off x="5286380" y="6488113"/>
            <a:ext cx="39036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服务空巢老人，我们没有停止脚步！</a:t>
            </a:r>
            <a:endParaRPr lang="zh-CN" altLang="en-US" dirty="0"/>
          </a:p>
        </p:txBody>
      </p:sp>
      <p:pic>
        <p:nvPicPr>
          <p:cNvPr id="181252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010525" y="0"/>
            <a:ext cx="1133475" cy="101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1253" name="TextBox 14"/>
          <p:cNvSpPr txBox="1">
            <a:spLocks noChangeArrowheads="1"/>
          </p:cNvSpPr>
          <p:nvPr/>
        </p:nvSpPr>
        <p:spPr bwMode="auto">
          <a:xfrm>
            <a:off x="7812088" y="1557338"/>
            <a:ext cx="609600" cy="414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anchor="ctr">
            <a:spAutoFit/>
          </a:bodyPr>
          <a:lstStyle/>
          <a:p>
            <a:r>
              <a:rPr lang="zh-CN" altLang="en-US" sz="2800" b="1">
                <a:latin typeface="楷体" pitchFamily="49" charset="-122"/>
                <a:ea typeface="楷体" pitchFamily="49" charset="-122"/>
              </a:rPr>
              <a:t>图为　</a:t>
            </a:r>
            <a:r>
              <a:rPr lang="zh-CN" altLang="en-US" sz="2800" b="1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用户注册登陆界面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34" y="571480"/>
            <a:ext cx="6469604" cy="5786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1000"/>
                                        <p:tgtEl>
                                          <p:spTgt spid="181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1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1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50" name="图片 8" descr="图片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1251" name="矩形 4"/>
          <p:cNvSpPr>
            <a:spLocks noChangeArrowheads="1"/>
          </p:cNvSpPr>
          <p:nvPr/>
        </p:nvSpPr>
        <p:spPr bwMode="auto">
          <a:xfrm>
            <a:off x="5286380" y="6488113"/>
            <a:ext cx="39036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服务空巢老人，我们没有停止脚步！</a:t>
            </a:r>
            <a:endParaRPr lang="zh-CN" altLang="en-US" dirty="0"/>
          </a:p>
        </p:txBody>
      </p:sp>
      <p:pic>
        <p:nvPicPr>
          <p:cNvPr id="181252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010525" y="0"/>
            <a:ext cx="1133475" cy="101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1253" name="TextBox 14"/>
          <p:cNvSpPr txBox="1">
            <a:spLocks noChangeArrowheads="1"/>
          </p:cNvSpPr>
          <p:nvPr/>
        </p:nvSpPr>
        <p:spPr bwMode="auto">
          <a:xfrm>
            <a:off x="7883278" y="1500174"/>
            <a:ext cx="1046440" cy="414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anchor="ctr">
            <a:spAutoFit/>
          </a:bodyPr>
          <a:lstStyle/>
          <a:p>
            <a:pPr algn="ctr"/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图为　</a:t>
            </a:r>
            <a:r>
              <a:rPr lang="zh-CN" altLang="en-US" sz="2800" b="1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社区管理员批量上传老人信息</a:t>
            </a:r>
            <a:endParaRPr lang="zh-CN" altLang="en-US" sz="2800" b="1" dirty="0">
              <a:solidFill>
                <a:srgbClr val="0000FF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58" y="1357298"/>
            <a:ext cx="7469629" cy="4486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1000"/>
                                        <p:tgtEl>
                                          <p:spTgt spid="181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1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1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50" name="图片 8" descr="图片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1251" name="矩形 4"/>
          <p:cNvSpPr>
            <a:spLocks noChangeArrowheads="1"/>
          </p:cNvSpPr>
          <p:nvPr/>
        </p:nvSpPr>
        <p:spPr bwMode="auto">
          <a:xfrm>
            <a:off x="5286380" y="6488113"/>
            <a:ext cx="39036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服务空巢老人，我们没有停止脚步！</a:t>
            </a:r>
            <a:endParaRPr lang="zh-CN" altLang="en-US" dirty="0"/>
          </a:p>
        </p:txBody>
      </p:sp>
      <p:pic>
        <p:nvPicPr>
          <p:cNvPr id="181252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010525" y="0"/>
            <a:ext cx="1133475" cy="101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500042"/>
            <a:ext cx="4821361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857356" y="1928802"/>
            <a:ext cx="4857784" cy="3028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14282" y="3571876"/>
            <a:ext cx="4874540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143504" y="1357298"/>
            <a:ext cx="2428892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7572396" y="1287399"/>
            <a:ext cx="1477328" cy="335604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更多终端，</a:t>
            </a:r>
            <a:endParaRPr lang="en-US" altLang="zh-CN" sz="2800" b="1" dirty="0" smtClean="0">
              <a:solidFill>
                <a:srgbClr val="0000FF"/>
              </a:solidFill>
              <a:latin typeface="楷体" pitchFamily="49" charset="-122"/>
              <a:ea typeface="楷体" pitchFamily="49" charset="-122"/>
            </a:endParaRPr>
          </a:p>
          <a:p>
            <a:r>
              <a:rPr lang="en-US" altLang="zh-CN" sz="2800" b="1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	</a:t>
            </a:r>
            <a:r>
              <a:rPr lang="zh-CN" altLang="en-US" sz="2800" b="1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更多功能，</a:t>
            </a:r>
            <a:endParaRPr lang="en-US" altLang="zh-CN" sz="2800" b="1" dirty="0" smtClean="0">
              <a:solidFill>
                <a:srgbClr val="0000FF"/>
              </a:solidFill>
              <a:latin typeface="楷体" pitchFamily="49" charset="-122"/>
              <a:ea typeface="楷体" pitchFamily="49" charset="-122"/>
            </a:endParaRPr>
          </a:p>
          <a:p>
            <a:r>
              <a:rPr lang="en-US" altLang="zh-CN" sz="2800" b="1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		</a:t>
            </a:r>
            <a:r>
              <a:rPr lang="zh-CN" altLang="en-US" sz="2800" b="1" dirty="0" smtClean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更多精彩</a:t>
            </a:r>
          </a:p>
        </p:txBody>
      </p:sp>
      <p:sp>
        <p:nvSpPr>
          <p:cNvPr id="13" name="右箭头 12"/>
          <p:cNvSpPr/>
          <p:nvPr/>
        </p:nvSpPr>
        <p:spPr>
          <a:xfrm>
            <a:off x="5715008" y="5572140"/>
            <a:ext cx="3000396" cy="10001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solidFill>
                  <a:srgbClr val="FF0000"/>
                </a:solidFill>
                <a:latin typeface="华文琥珀" pitchFamily="2" charset="-122"/>
                <a:ea typeface="华文琥珀" pitchFamily="2" charset="-122"/>
              </a:rPr>
              <a:t>敬请期待</a:t>
            </a:r>
            <a:r>
              <a:rPr lang="en-US" altLang="zh-CN" sz="3600" dirty="0" smtClean="0">
                <a:solidFill>
                  <a:srgbClr val="FF0000"/>
                </a:solidFill>
                <a:latin typeface="华文琥珀" pitchFamily="2" charset="-122"/>
                <a:ea typeface="华文琥珀" pitchFamily="2" charset="-122"/>
              </a:rPr>
              <a:t>…</a:t>
            </a:r>
            <a:endParaRPr lang="zh-CN" altLang="en-US" sz="3600" dirty="0">
              <a:solidFill>
                <a:srgbClr val="FF0000"/>
              </a:solidFill>
              <a:latin typeface="华文琥珀" pitchFamily="2" charset="-122"/>
              <a:ea typeface="华文琥珀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1000"/>
                                        <p:tgtEl>
                                          <p:spTgt spid="181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1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1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3" grpId="0" uiExpand="1" build="p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50" name="图片 8" descr="图片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1251" name="矩形 4"/>
          <p:cNvSpPr>
            <a:spLocks noChangeArrowheads="1"/>
          </p:cNvSpPr>
          <p:nvPr/>
        </p:nvSpPr>
        <p:spPr bwMode="auto">
          <a:xfrm>
            <a:off x="5286380" y="6488113"/>
            <a:ext cx="39036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服务空巢老人，我们没有停止脚步！</a:t>
            </a:r>
            <a:endParaRPr lang="zh-CN" altLang="en-US" dirty="0"/>
          </a:p>
        </p:txBody>
      </p:sp>
      <p:pic>
        <p:nvPicPr>
          <p:cNvPr id="181252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010525" y="0"/>
            <a:ext cx="1133475" cy="101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500042"/>
            <a:ext cx="7500990" cy="482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928662" y="5572140"/>
            <a:ext cx="57835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http://fc.wut.edu.cn:8086</a:t>
            </a:r>
          </a:p>
          <a:p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https://github.com/cjstudio/forElderly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571472" y="5643578"/>
            <a:ext cx="397960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 descr="G:\Tmp\未命名_副本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5604" y="6072206"/>
            <a:ext cx="535934" cy="35719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1000"/>
                                        <p:tgtEl>
                                          <p:spTgt spid="181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1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1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18" name="图片 25" descr="图片1.jpg"/>
          <p:cNvPicPr>
            <a:picLocks noChangeAspect="1" noChangeArrowheads="1"/>
          </p:cNvPicPr>
          <p:nvPr/>
        </p:nvPicPr>
        <p:blipFill>
          <a:blip r:embed="rId2" cstate="print">
            <a:lum bright="29000" contrast="-39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8419" name="Oval 60">
            <a:hlinkClick r:id="rId3"/>
          </p:cNvPr>
          <p:cNvSpPr>
            <a:spLocks noChangeArrowheads="1"/>
          </p:cNvSpPr>
          <p:nvPr/>
        </p:nvSpPr>
        <p:spPr bwMode="auto">
          <a:xfrm>
            <a:off x="5151438" y="3943350"/>
            <a:ext cx="444500" cy="698500"/>
          </a:xfrm>
          <a:prstGeom prst="ellipse">
            <a:avLst/>
          </a:prstGeom>
          <a:solidFill>
            <a:srgbClr val="0079C5">
              <a:alpha val="0"/>
            </a:srgbClr>
          </a:solidFill>
          <a:ln w="9525">
            <a:noFill/>
            <a:round/>
            <a:headEnd/>
            <a:tailEnd/>
          </a:ln>
        </p:spPr>
        <p:txBody>
          <a:bodyPr lIns="91417" tIns="45708" rIns="91417" bIns="45708"/>
          <a:lstStyle/>
          <a:p>
            <a:endParaRPr lang="zh-CN" altLang="en-US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188420" name="Oval 61">
            <a:hlinkClick r:id="rId4"/>
          </p:cNvPr>
          <p:cNvSpPr>
            <a:spLocks noChangeArrowheads="1"/>
          </p:cNvSpPr>
          <p:nvPr/>
        </p:nvSpPr>
        <p:spPr bwMode="auto">
          <a:xfrm>
            <a:off x="5164138" y="4648200"/>
            <a:ext cx="419100" cy="696913"/>
          </a:xfrm>
          <a:prstGeom prst="ellipse">
            <a:avLst/>
          </a:prstGeom>
          <a:solidFill>
            <a:srgbClr val="0079C5">
              <a:alpha val="0"/>
            </a:srgbClr>
          </a:solidFill>
          <a:ln w="9525">
            <a:noFill/>
            <a:round/>
            <a:headEnd/>
            <a:tailEnd/>
          </a:ln>
        </p:spPr>
        <p:txBody>
          <a:bodyPr lIns="91417" tIns="45708" rIns="91417" bIns="45708"/>
          <a:lstStyle/>
          <a:p>
            <a:endParaRPr lang="zh-CN" altLang="en-US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188421" name="Line 33"/>
          <p:cNvSpPr>
            <a:spLocks noChangeShapeType="1"/>
          </p:cNvSpPr>
          <p:nvPr/>
        </p:nvSpPr>
        <p:spPr bwMode="auto">
          <a:xfrm flipV="1">
            <a:off x="5372100" y="2495550"/>
            <a:ext cx="1588" cy="3600450"/>
          </a:xfrm>
          <a:prstGeom prst="line">
            <a:avLst/>
          </a:prstGeom>
          <a:noFill/>
          <a:ln w="57150" cmpd="sng">
            <a:solidFill>
              <a:schemeClr val="tx1"/>
            </a:solidFill>
            <a:round/>
            <a:headEnd/>
            <a:tailEnd/>
          </a:ln>
        </p:spPr>
        <p:txBody>
          <a:bodyPr lIns="91417" tIns="45708" rIns="91417" bIns="45708"/>
          <a:lstStyle/>
          <a:p>
            <a:endParaRPr lang="zh-CN" altLang="en-US"/>
          </a:p>
        </p:txBody>
      </p:sp>
      <p:sp>
        <p:nvSpPr>
          <p:cNvPr id="188422" name="Line 5"/>
          <p:cNvSpPr>
            <a:spLocks noChangeShapeType="1"/>
          </p:cNvSpPr>
          <p:nvPr/>
        </p:nvSpPr>
        <p:spPr bwMode="auto">
          <a:xfrm flipV="1">
            <a:off x="0" y="5505450"/>
            <a:ext cx="1106488" cy="649288"/>
          </a:xfrm>
          <a:prstGeom prst="line">
            <a:avLst/>
          </a:prstGeom>
          <a:noFill/>
          <a:ln w="57150" cmpd="sng">
            <a:solidFill>
              <a:schemeClr val="tx1"/>
            </a:solidFill>
            <a:round/>
            <a:headEnd/>
            <a:tailEnd/>
          </a:ln>
        </p:spPr>
        <p:txBody>
          <a:bodyPr lIns="91417" tIns="45708" rIns="91417" bIns="45708"/>
          <a:lstStyle/>
          <a:p>
            <a:endParaRPr lang="zh-CN" altLang="en-US"/>
          </a:p>
        </p:txBody>
      </p:sp>
      <p:sp>
        <p:nvSpPr>
          <p:cNvPr id="188423" name="Line 19"/>
          <p:cNvSpPr>
            <a:spLocks noChangeShapeType="1"/>
          </p:cNvSpPr>
          <p:nvPr/>
        </p:nvSpPr>
        <p:spPr bwMode="auto">
          <a:xfrm flipH="1">
            <a:off x="1106488" y="3919538"/>
            <a:ext cx="200025" cy="1585912"/>
          </a:xfrm>
          <a:prstGeom prst="line">
            <a:avLst/>
          </a:prstGeom>
          <a:noFill/>
          <a:ln w="57150" cmpd="sng">
            <a:solidFill>
              <a:schemeClr val="tx1"/>
            </a:solidFill>
            <a:round/>
            <a:headEnd/>
            <a:tailEnd/>
          </a:ln>
        </p:spPr>
        <p:txBody>
          <a:bodyPr lIns="91417" tIns="45708" rIns="91417" bIns="45708"/>
          <a:lstStyle/>
          <a:p>
            <a:endParaRPr lang="zh-CN" altLang="en-US"/>
          </a:p>
        </p:txBody>
      </p:sp>
      <p:sp>
        <p:nvSpPr>
          <p:cNvPr id="188424" name="Line 21"/>
          <p:cNvSpPr>
            <a:spLocks noChangeShapeType="1"/>
          </p:cNvSpPr>
          <p:nvPr/>
        </p:nvSpPr>
        <p:spPr bwMode="auto">
          <a:xfrm>
            <a:off x="2319338" y="3683000"/>
            <a:ext cx="7937" cy="2408238"/>
          </a:xfrm>
          <a:prstGeom prst="line">
            <a:avLst/>
          </a:prstGeom>
          <a:noFill/>
          <a:ln w="57150" cmpd="sng">
            <a:solidFill>
              <a:schemeClr val="tx1"/>
            </a:solidFill>
            <a:round/>
            <a:headEnd/>
            <a:tailEnd/>
          </a:ln>
        </p:spPr>
        <p:txBody>
          <a:bodyPr lIns="91417" tIns="45708" rIns="91417" bIns="45708"/>
          <a:lstStyle/>
          <a:p>
            <a:endParaRPr lang="zh-CN" altLang="en-US"/>
          </a:p>
        </p:txBody>
      </p:sp>
      <p:sp>
        <p:nvSpPr>
          <p:cNvPr id="188425" name="Freeform 11"/>
          <p:cNvSpPr>
            <a:spLocks/>
          </p:cNvSpPr>
          <p:nvPr/>
        </p:nvSpPr>
        <p:spPr bwMode="auto">
          <a:xfrm>
            <a:off x="338138" y="3917950"/>
            <a:ext cx="981075" cy="265113"/>
          </a:xfrm>
          <a:custGeom>
            <a:avLst/>
            <a:gdLst>
              <a:gd name="T0" fmla="*/ 0 w 618"/>
              <a:gd name="T1" fmla="*/ 2147483647 h 167"/>
              <a:gd name="T2" fmla="*/ 2147483647 w 618"/>
              <a:gd name="T3" fmla="*/ 2147483647 h 167"/>
              <a:gd name="T4" fmla="*/ 2147483647 w 618"/>
              <a:gd name="T5" fmla="*/ 0 h 167"/>
              <a:gd name="T6" fmla="*/ 2147483647 w 618"/>
              <a:gd name="T7" fmla="*/ 2147483647 h 167"/>
              <a:gd name="T8" fmla="*/ 0 60000 65536"/>
              <a:gd name="T9" fmla="*/ 0 60000 65536"/>
              <a:gd name="T10" fmla="*/ 0 60000 65536"/>
              <a:gd name="T11" fmla="*/ 0 60000 65536"/>
              <a:gd name="T12" fmla="*/ 0 w 618"/>
              <a:gd name="T13" fmla="*/ 0 h 167"/>
              <a:gd name="T14" fmla="*/ 618 w 618"/>
              <a:gd name="T15" fmla="*/ 167 h 16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18" h="167">
                <a:moveTo>
                  <a:pt x="0" y="167"/>
                </a:moveTo>
                <a:lnTo>
                  <a:pt x="616" y="20"/>
                </a:lnTo>
                <a:lnTo>
                  <a:pt x="618" y="0"/>
                </a:lnTo>
                <a:lnTo>
                  <a:pt x="2" y="153"/>
                </a:lnTo>
              </a:path>
            </a:pathLst>
          </a:custGeom>
          <a:solidFill>
            <a:srgbClr val="E36C09"/>
          </a:solidFill>
          <a:ln w="28575" cmpd="sng">
            <a:solidFill>
              <a:schemeClr val="tx1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endParaRPr lang="zh-CN" altLang="en-US"/>
          </a:p>
        </p:txBody>
      </p:sp>
      <p:sp>
        <p:nvSpPr>
          <p:cNvPr id="188426" name="Freeform 13"/>
          <p:cNvSpPr>
            <a:spLocks/>
          </p:cNvSpPr>
          <p:nvPr/>
        </p:nvSpPr>
        <p:spPr bwMode="auto">
          <a:xfrm>
            <a:off x="1287463" y="3544888"/>
            <a:ext cx="1566862" cy="412750"/>
          </a:xfrm>
          <a:custGeom>
            <a:avLst/>
            <a:gdLst>
              <a:gd name="T0" fmla="*/ 0 w 987"/>
              <a:gd name="T1" fmla="*/ 2147483647 h 260"/>
              <a:gd name="T2" fmla="*/ 2147483647 w 987"/>
              <a:gd name="T3" fmla="*/ 2147483647 h 260"/>
              <a:gd name="T4" fmla="*/ 2147483647 w 987"/>
              <a:gd name="T5" fmla="*/ 0 h 260"/>
              <a:gd name="T6" fmla="*/ 2147483647 w 987"/>
              <a:gd name="T7" fmla="*/ 2147483647 h 260"/>
              <a:gd name="T8" fmla="*/ 0 60000 65536"/>
              <a:gd name="T9" fmla="*/ 0 60000 65536"/>
              <a:gd name="T10" fmla="*/ 0 60000 65536"/>
              <a:gd name="T11" fmla="*/ 0 60000 65536"/>
              <a:gd name="T12" fmla="*/ 0 w 987"/>
              <a:gd name="T13" fmla="*/ 0 h 260"/>
              <a:gd name="T14" fmla="*/ 987 w 987"/>
              <a:gd name="T15" fmla="*/ 260 h 2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7" h="260">
                <a:moveTo>
                  <a:pt x="0" y="260"/>
                </a:moveTo>
                <a:lnTo>
                  <a:pt x="985" y="19"/>
                </a:lnTo>
                <a:lnTo>
                  <a:pt x="987" y="0"/>
                </a:lnTo>
                <a:lnTo>
                  <a:pt x="8" y="238"/>
                </a:lnTo>
              </a:path>
            </a:pathLst>
          </a:custGeom>
          <a:solidFill>
            <a:srgbClr val="E36C09"/>
          </a:solidFill>
          <a:ln w="28575" cmpd="sng">
            <a:solidFill>
              <a:schemeClr val="tx1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endParaRPr lang="zh-CN" altLang="en-US"/>
          </a:p>
        </p:txBody>
      </p:sp>
      <p:sp>
        <p:nvSpPr>
          <p:cNvPr id="188427" name="Freeform 15"/>
          <p:cNvSpPr>
            <a:spLocks/>
          </p:cNvSpPr>
          <p:nvPr/>
        </p:nvSpPr>
        <p:spPr bwMode="auto">
          <a:xfrm>
            <a:off x="444500" y="1528763"/>
            <a:ext cx="2541588" cy="1128712"/>
          </a:xfrm>
          <a:custGeom>
            <a:avLst/>
            <a:gdLst>
              <a:gd name="T0" fmla="*/ 2147483647 w 1002"/>
              <a:gd name="T1" fmla="*/ 2147483647 h 396"/>
              <a:gd name="T2" fmla="*/ 2147483647 w 1002"/>
              <a:gd name="T3" fmla="*/ 2147483647 h 396"/>
              <a:gd name="T4" fmla="*/ 2147483647 w 1002"/>
              <a:gd name="T5" fmla="*/ 2147483647 h 396"/>
              <a:gd name="T6" fmla="*/ 2147483647 w 1002"/>
              <a:gd name="T7" fmla="*/ 2147483647 h 396"/>
              <a:gd name="T8" fmla="*/ 2147483647 w 1002"/>
              <a:gd name="T9" fmla="*/ 2147483647 h 396"/>
              <a:gd name="T10" fmla="*/ 2147483647 w 1002"/>
              <a:gd name="T11" fmla="*/ 2147483647 h 396"/>
              <a:gd name="T12" fmla="*/ 2147483647 w 1002"/>
              <a:gd name="T13" fmla="*/ 2147483647 h 396"/>
              <a:gd name="T14" fmla="*/ 2147483647 w 1002"/>
              <a:gd name="T15" fmla="*/ 2147483647 h 396"/>
              <a:gd name="T16" fmla="*/ 2147483647 w 1002"/>
              <a:gd name="T17" fmla="*/ 2147483647 h 396"/>
              <a:gd name="T18" fmla="*/ 2147483647 w 1002"/>
              <a:gd name="T19" fmla="*/ 2147483647 h 396"/>
              <a:gd name="T20" fmla="*/ 0 w 1002"/>
              <a:gd name="T21" fmla="*/ 2147483647 h 396"/>
              <a:gd name="T22" fmla="*/ 2147483647 w 1002"/>
              <a:gd name="T23" fmla="*/ 2147483647 h 396"/>
              <a:gd name="T24" fmla="*/ 2147483647 w 1002"/>
              <a:gd name="T25" fmla="*/ 2147483647 h 396"/>
              <a:gd name="T26" fmla="*/ 2147483647 w 1002"/>
              <a:gd name="T27" fmla="*/ 2147483647 h 396"/>
              <a:gd name="T28" fmla="*/ 2147483647 w 1002"/>
              <a:gd name="T29" fmla="*/ 2147483647 h 396"/>
              <a:gd name="T30" fmla="*/ 2147483647 w 1002"/>
              <a:gd name="T31" fmla="*/ 2147483647 h 396"/>
              <a:gd name="T32" fmla="*/ 2147483647 w 1002"/>
              <a:gd name="T33" fmla="*/ 0 h 396"/>
              <a:gd name="T34" fmla="*/ 2147483647 w 1002"/>
              <a:gd name="T35" fmla="*/ 2147483647 h 396"/>
              <a:gd name="T36" fmla="*/ 2147483647 w 1002"/>
              <a:gd name="T37" fmla="*/ 2147483647 h 39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002"/>
              <a:gd name="T58" fmla="*/ 0 h 396"/>
              <a:gd name="T59" fmla="*/ 1002 w 1002"/>
              <a:gd name="T60" fmla="*/ 396 h 39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002" h="396">
                <a:moveTo>
                  <a:pt x="1002" y="3"/>
                </a:moveTo>
                <a:cubicBezTo>
                  <a:pt x="997" y="12"/>
                  <a:pt x="997" y="12"/>
                  <a:pt x="997" y="12"/>
                </a:cubicBezTo>
                <a:cubicBezTo>
                  <a:pt x="993" y="11"/>
                  <a:pt x="993" y="11"/>
                  <a:pt x="993" y="11"/>
                </a:cubicBezTo>
                <a:cubicBezTo>
                  <a:pt x="990" y="10"/>
                  <a:pt x="986" y="9"/>
                  <a:pt x="982" y="9"/>
                </a:cubicBezTo>
                <a:cubicBezTo>
                  <a:pt x="977" y="9"/>
                  <a:pt x="972" y="9"/>
                  <a:pt x="967" y="9"/>
                </a:cubicBezTo>
                <a:cubicBezTo>
                  <a:pt x="962" y="10"/>
                  <a:pt x="957" y="10"/>
                  <a:pt x="953" y="11"/>
                </a:cubicBezTo>
                <a:cubicBezTo>
                  <a:pt x="948" y="13"/>
                  <a:pt x="943" y="14"/>
                  <a:pt x="939" y="16"/>
                </a:cubicBezTo>
                <a:cubicBezTo>
                  <a:pt x="424" y="224"/>
                  <a:pt x="424" y="224"/>
                  <a:pt x="424" y="224"/>
                </a:cubicBezTo>
                <a:cubicBezTo>
                  <a:pt x="376" y="244"/>
                  <a:pt x="376" y="244"/>
                  <a:pt x="376" y="244"/>
                </a:cubicBezTo>
                <a:cubicBezTo>
                  <a:pt x="1" y="396"/>
                  <a:pt x="1" y="396"/>
                  <a:pt x="1" y="396"/>
                </a:cubicBezTo>
                <a:cubicBezTo>
                  <a:pt x="0" y="390"/>
                  <a:pt x="0" y="390"/>
                  <a:pt x="0" y="390"/>
                </a:cubicBezTo>
                <a:cubicBezTo>
                  <a:pt x="377" y="237"/>
                  <a:pt x="377" y="237"/>
                  <a:pt x="377" y="237"/>
                </a:cubicBezTo>
                <a:cubicBezTo>
                  <a:pt x="424" y="218"/>
                  <a:pt x="424" y="218"/>
                  <a:pt x="424" y="218"/>
                </a:cubicBezTo>
                <a:cubicBezTo>
                  <a:pt x="938" y="8"/>
                  <a:pt x="938" y="8"/>
                  <a:pt x="938" y="8"/>
                </a:cubicBezTo>
                <a:cubicBezTo>
                  <a:pt x="943" y="6"/>
                  <a:pt x="948" y="5"/>
                  <a:pt x="954" y="3"/>
                </a:cubicBezTo>
                <a:cubicBezTo>
                  <a:pt x="959" y="2"/>
                  <a:pt x="965" y="1"/>
                  <a:pt x="971" y="1"/>
                </a:cubicBezTo>
                <a:cubicBezTo>
                  <a:pt x="976" y="0"/>
                  <a:pt x="982" y="0"/>
                  <a:pt x="987" y="0"/>
                </a:cubicBezTo>
                <a:cubicBezTo>
                  <a:pt x="992" y="1"/>
                  <a:pt x="996" y="1"/>
                  <a:pt x="1000" y="3"/>
                </a:cubicBezTo>
                <a:cubicBezTo>
                  <a:pt x="1002" y="3"/>
                  <a:pt x="1002" y="3"/>
                  <a:pt x="1002" y="3"/>
                </a:cubicBezTo>
              </a:path>
            </a:pathLst>
          </a:custGeom>
          <a:solidFill>
            <a:srgbClr val="E36C09"/>
          </a:solidFill>
          <a:ln w="38100" cmpd="sng">
            <a:solidFill>
              <a:schemeClr val="tx1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endParaRPr lang="zh-CN" altLang="en-US"/>
          </a:p>
        </p:txBody>
      </p:sp>
      <p:sp>
        <p:nvSpPr>
          <p:cNvPr id="188428" name="Freeform 16"/>
          <p:cNvSpPr>
            <a:spLocks/>
          </p:cNvSpPr>
          <p:nvPr/>
        </p:nvSpPr>
        <p:spPr bwMode="auto">
          <a:xfrm>
            <a:off x="122238" y="2636838"/>
            <a:ext cx="325437" cy="1587500"/>
          </a:xfrm>
          <a:custGeom>
            <a:avLst/>
            <a:gdLst>
              <a:gd name="T0" fmla="*/ 2147483647 w 128"/>
              <a:gd name="T1" fmla="*/ 2147483647 h 558"/>
              <a:gd name="T2" fmla="*/ 2147483647 w 128"/>
              <a:gd name="T3" fmla="*/ 2147483647 h 558"/>
              <a:gd name="T4" fmla="*/ 2147483647 w 128"/>
              <a:gd name="T5" fmla="*/ 2147483647 h 558"/>
              <a:gd name="T6" fmla="*/ 2147483647 w 128"/>
              <a:gd name="T7" fmla="*/ 2147483647 h 558"/>
              <a:gd name="T8" fmla="*/ 2147483647 w 128"/>
              <a:gd name="T9" fmla="*/ 2147483647 h 558"/>
              <a:gd name="T10" fmla="*/ 2147483647 w 128"/>
              <a:gd name="T11" fmla="*/ 2147483647 h 558"/>
              <a:gd name="T12" fmla="*/ 2147483647 w 128"/>
              <a:gd name="T13" fmla="*/ 2147483647 h 558"/>
              <a:gd name="T14" fmla="*/ 2147483647 w 128"/>
              <a:gd name="T15" fmla="*/ 2147483647 h 558"/>
              <a:gd name="T16" fmla="*/ 2147483647 w 128"/>
              <a:gd name="T17" fmla="*/ 2147483647 h 558"/>
              <a:gd name="T18" fmla="*/ 2147483647 w 128"/>
              <a:gd name="T19" fmla="*/ 2147483647 h 558"/>
              <a:gd name="T20" fmla="*/ 2147483647 w 128"/>
              <a:gd name="T21" fmla="*/ 2147483647 h 558"/>
              <a:gd name="T22" fmla="*/ 2147483647 w 128"/>
              <a:gd name="T23" fmla="*/ 2147483647 h 558"/>
              <a:gd name="T24" fmla="*/ 2147483647 w 128"/>
              <a:gd name="T25" fmla="*/ 2147483647 h 558"/>
              <a:gd name="T26" fmla="*/ 2147483647 w 128"/>
              <a:gd name="T27" fmla="*/ 2147483647 h 558"/>
              <a:gd name="T28" fmla="*/ 2147483647 w 128"/>
              <a:gd name="T29" fmla="*/ 2147483647 h 558"/>
              <a:gd name="T30" fmla="*/ 2147483647 w 128"/>
              <a:gd name="T31" fmla="*/ 2147483647 h 558"/>
              <a:gd name="T32" fmla="*/ 2147483647 w 128"/>
              <a:gd name="T33" fmla="*/ 2147483647 h 558"/>
              <a:gd name="T34" fmla="*/ 2147483647 w 128"/>
              <a:gd name="T35" fmla="*/ 2147483647 h 558"/>
              <a:gd name="T36" fmla="*/ 0 w 128"/>
              <a:gd name="T37" fmla="*/ 2147483647 h 558"/>
              <a:gd name="T38" fmla="*/ 2147483647 w 128"/>
              <a:gd name="T39" fmla="*/ 2147483647 h 558"/>
              <a:gd name="T40" fmla="*/ 2147483647 w 128"/>
              <a:gd name="T41" fmla="*/ 2147483647 h 558"/>
              <a:gd name="T42" fmla="*/ 2147483647 w 128"/>
              <a:gd name="T43" fmla="*/ 2147483647 h 558"/>
              <a:gd name="T44" fmla="*/ 2147483647 w 128"/>
              <a:gd name="T45" fmla="*/ 2147483647 h 558"/>
              <a:gd name="T46" fmla="*/ 2147483647 w 128"/>
              <a:gd name="T47" fmla="*/ 2147483647 h 558"/>
              <a:gd name="T48" fmla="*/ 2147483647 w 128"/>
              <a:gd name="T49" fmla="*/ 2147483647 h 558"/>
              <a:gd name="T50" fmla="*/ 2147483647 w 128"/>
              <a:gd name="T51" fmla="*/ 2147483647 h 558"/>
              <a:gd name="T52" fmla="*/ 2147483647 w 128"/>
              <a:gd name="T53" fmla="*/ 2147483647 h 558"/>
              <a:gd name="T54" fmla="*/ 2147483647 w 128"/>
              <a:gd name="T55" fmla="*/ 0 h 558"/>
              <a:gd name="T56" fmla="*/ 2147483647 w 128"/>
              <a:gd name="T57" fmla="*/ 2147483647 h 558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128"/>
              <a:gd name="T88" fmla="*/ 0 h 558"/>
              <a:gd name="T89" fmla="*/ 128 w 128"/>
              <a:gd name="T90" fmla="*/ 558 h 558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128" h="558">
                <a:moveTo>
                  <a:pt x="128" y="6"/>
                </a:moveTo>
                <a:cubicBezTo>
                  <a:pt x="124" y="7"/>
                  <a:pt x="124" y="7"/>
                  <a:pt x="124" y="7"/>
                </a:cubicBezTo>
                <a:cubicBezTo>
                  <a:pt x="122" y="8"/>
                  <a:pt x="120" y="9"/>
                  <a:pt x="118" y="11"/>
                </a:cubicBezTo>
                <a:cubicBezTo>
                  <a:pt x="116" y="13"/>
                  <a:pt x="114" y="15"/>
                  <a:pt x="112" y="17"/>
                </a:cubicBezTo>
                <a:cubicBezTo>
                  <a:pt x="111" y="19"/>
                  <a:pt x="109" y="21"/>
                  <a:pt x="108" y="24"/>
                </a:cubicBezTo>
                <a:cubicBezTo>
                  <a:pt x="107" y="26"/>
                  <a:pt x="106" y="28"/>
                  <a:pt x="106" y="31"/>
                </a:cubicBezTo>
                <a:cubicBezTo>
                  <a:pt x="64" y="240"/>
                  <a:pt x="64" y="240"/>
                  <a:pt x="64" y="240"/>
                </a:cubicBezTo>
                <a:cubicBezTo>
                  <a:pt x="55" y="287"/>
                  <a:pt x="55" y="287"/>
                  <a:pt x="55" y="287"/>
                </a:cubicBezTo>
                <a:cubicBezTo>
                  <a:pt x="7" y="530"/>
                  <a:pt x="7" y="530"/>
                  <a:pt x="7" y="530"/>
                </a:cubicBezTo>
                <a:cubicBezTo>
                  <a:pt x="6" y="533"/>
                  <a:pt x="6" y="536"/>
                  <a:pt x="6" y="539"/>
                </a:cubicBezTo>
                <a:cubicBezTo>
                  <a:pt x="6" y="541"/>
                  <a:pt x="7" y="544"/>
                  <a:pt x="8" y="545"/>
                </a:cubicBezTo>
                <a:cubicBezTo>
                  <a:pt x="9" y="547"/>
                  <a:pt x="11" y="548"/>
                  <a:pt x="13" y="549"/>
                </a:cubicBezTo>
                <a:cubicBezTo>
                  <a:pt x="14" y="550"/>
                  <a:pt x="17" y="550"/>
                  <a:pt x="19" y="550"/>
                </a:cubicBezTo>
                <a:cubicBezTo>
                  <a:pt x="86" y="535"/>
                  <a:pt x="86" y="535"/>
                  <a:pt x="86" y="535"/>
                </a:cubicBezTo>
                <a:cubicBezTo>
                  <a:pt x="85" y="543"/>
                  <a:pt x="85" y="543"/>
                  <a:pt x="85" y="543"/>
                </a:cubicBezTo>
                <a:cubicBezTo>
                  <a:pt x="17" y="558"/>
                  <a:pt x="17" y="558"/>
                  <a:pt x="17" y="558"/>
                </a:cubicBezTo>
                <a:cubicBezTo>
                  <a:pt x="14" y="558"/>
                  <a:pt x="11" y="558"/>
                  <a:pt x="9" y="557"/>
                </a:cubicBezTo>
                <a:cubicBezTo>
                  <a:pt x="6" y="556"/>
                  <a:pt x="4" y="554"/>
                  <a:pt x="3" y="552"/>
                </a:cubicBezTo>
                <a:cubicBezTo>
                  <a:pt x="1" y="550"/>
                  <a:pt x="0" y="547"/>
                  <a:pt x="0" y="543"/>
                </a:cubicBezTo>
                <a:cubicBezTo>
                  <a:pt x="0" y="540"/>
                  <a:pt x="0" y="536"/>
                  <a:pt x="1" y="531"/>
                </a:cubicBezTo>
                <a:cubicBezTo>
                  <a:pt x="49" y="289"/>
                  <a:pt x="49" y="289"/>
                  <a:pt x="49" y="289"/>
                </a:cubicBezTo>
                <a:cubicBezTo>
                  <a:pt x="58" y="242"/>
                  <a:pt x="58" y="242"/>
                  <a:pt x="58" y="242"/>
                </a:cubicBezTo>
                <a:cubicBezTo>
                  <a:pt x="100" y="33"/>
                  <a:pt x="100" y="33"/>
                  <a:pt x="100" y="33"/>
                </a:cubicBezTo>
                <a:cubicBezTo>
                  <a:pt x="101" y="30"/>
                  <a:pt x="102" y="26"/>
                  <a:pt x="104" y="23"/>
                </a:cubicBezTo>
                <a:cubicBezTo>
                  <a:pt x="105" y="20"/>
                  <a:pt x="107" y="17"/>
                  <a:pt x="110" y="14"/>
                </a:cubicBezTo>
                <a:cubicBezTo>
                  <a:pt x="112" y="11"/>
                  <a:pt x="114" y="8"/>
                  <a:pt x="117" y="6"/>
                </a:cubicBezTo>
                <a:cubicBezTo>
                  <a:pt x="120" y="4"/>
                  <a:pt x="123" y="2"/>
                  <a:pt x="126" y="1"/>
                </a:cubicBezTo>
                <a:cubicBezTo>
                  <a:pt x="127" y="0"/>
                  <a:pt x="127" y="0"/>
                  <a:pt x="127" y="0"/>
                </a:cubicBezTo>
                <a:lnTo>
                  <a:pt x="128" y="6"/>
                </a:lnTo>
                <a:close/>
              </a:path>
            </a:pathLst>
          </a:custGeom>
          <a:solidFill>
            <a:srgbClr val="E36C09"/>
          </a:solidFill>
          <a:ln w="38100" cmpd="sng">
            <a:solidFill>
              <a:schemeClr val="tx1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endParaRPr lang="zh-CN" altLang="en-US"/>
          </a:p>
        </p:txBody>
      </p:sp>
      <p:sp>
        <p:nvSpPr>
          <p:cNvPr id="188429" name="Freeform 17"/>
          <p:cNvSpPr>
            <a:spLocks/>
          </p:cNvSpPr>
          <p:nvPr/>
        </p:nvSpPr>
        <p:spPr bwMode="auto">
          <a:xfrm>
            <a:off x="2857500" y="1536700"/>
            <a:ext cx="1308100" cy="2038350"/>
          </a:xfrm>
          <a:custGeom>
            <a:avLst/>
            <a:gdLst>
              <a:gd name="T0" fmla="*/ 2147483647 w 516"/>
              <a:gd name="T1" fmla="*/ 2147483647 h 716"/>
              <a:gd name="T2" fmla="*/ 2147483647 w 516"/>
              <a:gd name="T3" fmla="*/ 2147483647 h 716"/>
              <a:gd name="T4" fmla="*/ 2147483647 w 516"/>
              <a:gd name="T5" fmla="*/ 2147483647 h 716"/>
              <a:gd name="T6" fmla="*/ 2147483647 w 516"/>
              <a:gd name="T7" fmla="*/ 2147483647 h 716"/>
              <a:gd name="T8" fmla="*/ 2147483647 w 516"/>
              <a:gd name="T9" fmla="*/ 2147483647 h 716"/>
              <a:gd name="T10" fmla="*/ 2147483647 w 516"/>
              <a:gd name="T11" fmla="*/ 2147483647 h 716"/>
              <a:gd name="T12" fmla="*/ 2147483647 w 516"/>
              <a:gd name="T13" fmla="*/ 2147483647 h 716"/>
              <a:gd name="T14" fmla="*/ 2147483647 w 516"/>
              <a:gd name="T15" fmla="*/ 2147483647 h 716"/>
              <a:gd name="T16" fmla="*/ 2147483647 w 516"/>
              <a:gd name="T17" fmla="*/ 2147483647 h 716"/>
              <a:gd name="T18" fmla="*/ 2147483647 w 516"/>
              <a:gd name="T19" fmla="*/ 2147483647 h 716"/>
              <a:gd name="T20" fmla="*/ 2147483647 w 516"/>
              <a:gd name="T21" fmla="*/ 2147483647 h 716"/>
              <a:gd name="T22" fmla="*/ 0 w 516"/>
              <a:gd name="T23" fmla="*/ 2147483647 h 716"/>
              <a:gd name="T24" fmla="*/ 0 w 516"/>
              <a:gd name="T25" fmla="*/ 2147483647 h 716"/>
              <a:gd name="T26" fmla="*/ 2147483647 w 516"/>
              <a:gd name="T27" fmla="*/ 2147483647 h 716"/>
              <a:gd name="T28" fmla="*/ 2147483647 w 516"/>
              <a:gd name="T29" fmla="*/ 2147483647 h 716"/>
              <a:gd name="T30" fmla="*/ 2147483647 w 516"/>
              <a:gd name="T31" fmla="*/ 2147483647 h 716"/>
              <a:gd name="T32" fmla="*/ 2147483647 w 516"/>
              <a:gd name="T33" fmla="*/ 2147483647 h 716"/>
              <a:gd name="T34" fmla="*/ 2147483647 w 516"/>
              <a:gd name="T35" fmla="*/ 2147483647 h 716"/>
              <a:gd name="T36" fmla="*/ 2147483647 w 516"/>
              <a:gd name="T37" fmla="*/ 2147483647 h 716"/>
              <a:gd name="T38" fmla="*/ 2147483647 w 516"/>
              <a:gd name="T39" fmla="*/ 2147483647 h 716"/>
              <a:gd name="T40" fmla="*/ 2147483647 w 516"/>
              <a:gd name="T41" fmla="*/ 2147483647 h 716"/>
              <a:gd name="T42" fmla="*/ 2147483647 w 516"/>
              <a:gd name="T43" fmla="*/ 2147483647 h 716"/>
              <a:gd name="T44" fmla="*/ 2147483647 w 516"/>
              <a:gd name="T45" fmla="*/ 2147483647 h 716"/>
              <a:gd name="T46" fmla="*/ 2147483647 w 516"/>
              <a:gd name="T47" fmla="*/ 0 h 716"/>
              <a:gd name="T48" fmla="*/ 2147483647 w 516"/>
              <a:gd name="T49" fmla="*/ 2147483647 h 71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16"/>
              <a:gd name="T76" fmla="*/ 0 h 716"/>
              <a:gd name="T77" fmla="*/ 516 w 516"/>
              <a:gd name="T78" fmla="*/ 716 h 71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16" h="716">
                <a:moveTo>
                  <a:pt x="46" y="9"/>
                </a:moveTo>
                <a:cubicBezTo>
                  <a:pt x="485" y="148"/>
                  <a:pt x="485" y="148"/>
                  <a:pt x="485" y="148"/>
                </a:cubicBezTo>
                <a:cubicBezTo>
                  <a:pt x="490" y="150"/>
                  <a:pt x="493" y="152"/>
                  <a:pt x="496" y="154"/>
                </a:cubicBezTo>
                <a:cubicBezTo>
                  <a:pt x="499" y="157"/>
                  <a:pt x="500" y="160"/>
                  <a:pt x="501" y="164"/>
                </a:cubicBezTo>
                <a:cubicBezTo>
                  <a:pt x="502" y="167"/>
                  <a:pt x="502" y="171"/>
                  <a:pt x="501" y="175"/>
                </a:cubicBezTo>
                <a:cubicBezTo>
                  <a:pt x="500" y="179"/>
                  <a:pt x="498" y="183"/>
                  <a:pt x="494" y="187"/>
                </a:cubicBezTo>
                <a:cubicBezTo>
                  <a:pt x="113" y="656"/>
                  <a:pt x="113" y="656"/>
                  <a:pt x="113" y="656"/>
                </a:cubicBezTo>
                <a:cubicBezTo>
                  <a:pt x="109" y="660"/>
                  <a:pt x="105" y="664"/>
                  <a:pt x="100" y="668"/>
                </a:cubicBezTo>
                <a:cubicBezTo>
                  <a:pt x="95" y="672"/>
                  <a:pt x="89" y="676"/>
                  <a:pt x="84" y="679"/>
                </a:cubicBezTo>
                <a:cubicBezTo>
                  <a:pt x="78" y="683"/>
                  <a:pt x="72" y="686"/>
                  <a:pt x="66" y="689"/>
                </a:cubicBezTo>
                <a:cubicBezTo>
                  <a:pt x="60" y="691"/>
                  <a:pt x="55" y="693"/>
                  <a:pt x="49" y="694"/>
                </a:cubicBezTo>
                <a:cubicBezTo>
                  <a:pt x="0" y="705"/>
                  <a:pt x="0" y="705"/>
                  <a:pt x="0" y="705"/>
                </a:cubicBezTo>
                <a:cubicBezTo>
                  <a:pt x="0" y="716"/>
                  <a:pt x="0" y="716"/>
                  <a:pt x="0" y="716"/>
                </a:cubicBezTo>
                <a:cubicBezTo>
                  <a:pt x="50" y="705"/>
                  <a:pt x="50" y="705"/>
                  <a:pt x="50" y="705"/>
                </a:cubicBezTo>
                <a:cubicBezTo>
                  <a:pt x="56" y="704"/>
                  <a:pt x="63" y="702"/>
                  <a:pt x="69" y="699"/>
                </a:cubicBezTo>
                <a:cubicBezTo>
                  <a:pt x="76" y="696"/>
                  <a:pt x="83" y="693"/>
                  <a:pt x="89" y="689"/>
                </a:cubicBezTo>
                <a:cubicBezTo>
                  <a:pt x="96" y="685"/>
                  <a:pt x="102" y="680"/>
                  <a:pt x="108" y="676"/>
                </a:cubicBezTo>
                <a:cubicBezTo>
                  <a:pt x="113" y="671"/>
                  <a:pt x="118" y="666"/>
                  <a:pt x="122" y="661"/>
                </a:cubicBezTo>
                <a:cubicBezTo>
                  <a:pt x="506" y="190"/>
                  <a:pt x="506" y="190"/>
                  <a:pt x="506" y="190"/>
                </a:cubicBezTo>
                <a:cubicBezTo>
                  <a:pt x="510" y="185"/>
                  <a:pt x="513" y="180"/>
                  <a:pt x="515" y="174"/>
                </a:cubicBezTo>
                <a:cubicBezTo>
                  <a:pt x="516" y="169"/>
                  <a:pt x="516" y="164"/>
                  <a:pt x="515" y="159"/>
                </a:cubicBezTo>
                <a:cubicBezTo>
                  <a:pt x="514" y="154"/>
                  <a:pt x="511" y="150"/>
                  <a:pt x="508" y="147"/>
                </a:cubicBezTo>
                <a:cubicBezTo>
                  <a:pt x="504" y="143"/>
                  <a:pt x="499" y="140"/>
                  <a:pt x="493" y="138"/>
                </a:cubicBezTo>
                <a:cubicBezTo>
                  <a:pt x="51" y="0"/>
                  <a:pt x="51" y="0"/>
                  <a:pt x="51" y="0"/>
                </a:cubicBezTo>
                <a:lnTo>
                  <a:pt x="46" y="9"/>
                </a:lnTo>
                <a:close/>
              </a:path>
            </a:pathLst>
          </a:custGeom>
          <a:solidFill>
            <a:srgbClr val="E36C09"/>
          </a:solidFill>
          <a:ln w="28575" cmpd="sng">
            <a:solidFill>
              <a:schemeClr val="tx1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endParaRPr lang="zh-CN" altLang="en-US"/>
          </a:p>
        </p:txBody>
      </p:sp>
      <p:sp>
        <p:nvSpPr>
          <p:cNvPr id="188430" name="Line 51"/>
          <p:cNvSpPr>
            <a:spLocks noChangeShapeType="1"/>
          </p:cNvSpPr>
          <p:nvPr/>
        </p:nvSpPr>
        <p:spPr bwMode="auto">
          <a:xfrm>
            <a:off x="2312988" y="6088063"/>
            <a:ext cx="3071812" cy="4762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/>
          </a:ln>
        </p:spPr>
        <p:txBody>
          <a:bodyPr lIns="91417" tIns="45708" rIns="91417" bIns="45708"/>
          <a:lstStyle/>
          <a:p>
            <a:endParaRPr lang="zh-CN" altLang="en-US"/>
          </a:p>
        </p:txBody>
      </p:sp>
      <p:sp>
        <p:nvSpPr>
          <p:cNvPr id="188431" name="TextBox 18"/>
          <p:cNvSpPr>
            <a:spLocks noChangeArrowheads="1"/>
          </p:cNvSpPr>
          <p:nvPr/>
        </p:nvSpPr>
        <p:spPr bwMode="auto">
          <a:xfrm rot="20655529">
            <a:off x="579323" y="2343351"/>
            <a:ext cx="3278415" cy="1569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17" tIns="45708" rIns="91417" bIns="45708">
            <a:spAutoFit/>
          </a:bodyPr>
          <a:lstStyle/>
          <a:p>
            <a:r>
              <a:rPr lang="zh-CN" altLang="en-US" sz="4800" b="1" dirty="0" smtClean="0">
                <a:solidFill>
                  <a:schemeClr val="hlink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欢迎指导！</a:t>
            </a:r>
            <a:endParaRPr lang="zh-CN" altLang="en-US" sz="4800" b="1" dirty="0">
              <a:solidFill>
                <a:schemeClr val="hlink"/>
              </a:solidFill>
              <a:latin typeface="楷体" pitchFamily="49" charset="-122"/>
              <a:ea typeface="楷体" pitchFamily="49" charset="-122"/>
              <a:sym typeface="楷体" pitchFamily="49" charset="-122"/>
            </a:endParaRPr>
          </a:p>
          <a:p>
            <a:endParaRPr lang="zh-CN" altLang="en-US" sz="4800" b="1" dirty="0">
              <a:solidFill>
                <a:srgbClr val="E36C09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18843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72063" y="857250"/>
            <a:ext cx="2571750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8433" name="图片 27" descr="leader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57913" y="3786188"/>
            <a:ext cx="2986087" cy="271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8434" name="矩形 4"/>
          <p:cNvSpPr>
            <a:spLocks noChangeArrowheads="1"/>
          </p:cNvSpPr>
          <p:nvPr/>
        </p:nvSpPr>
        <p:spPr bwMode="auto">
          <a:xfrm>
            <a:off x="5429250" y="6488113"/>
            <a:ext cx="39036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服务空巢老人，我们没有停止脚步！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188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188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188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188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" dur="500"/>
                                        <p:tgtEl>
                                          <p:spTgt spid="188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7" dur="500"/>
                                        <p:tgtEl>
                                          <p:spTgt spid="188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1" dur="500"/>
                                        <p:tgtEl>
                                          <p:spTgt spid="188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5" dur="500"/>
                                        <p:tgtEl>
                                          <p:spTgt spid="188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9" dur="500"/>
                                        <p:tgtEl>
                                          <p:spTgt spid="188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3" dur="500"/>
                                        <p:tgtEl>
                                          <p:spTgt spid="188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7" dur="500"/>
                                        <p:tgtEl>
                                          <p:spTgt spid="188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6" presetClass="emph" presetSubtype="0" fill="hold" grpId="0" nodeType="afterEffect">
                                  <p:stCondLst>
                                    <p:cond delay="10000"/>
                                  </p:stCondLst>
                                  <p:childTnLst>
                                    <p:animEffect>
                                      <p:cBhvr>
                                        <p:cTn id="50" dur="500" tmFilter="0, 0; .2, .5; .8, .5; 1, 0"/>
                                        <p:tgtEl>
                                          <p:spTgt spid="188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188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4" dur="1000"/>
                                        <p:tgtEl>
                                          <p:spTgt spid="188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88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8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9" dur="2000"/>
                                        <p:tgtEl>
                                          <p:spTgt spid="188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421" grpId="0" animBg="1"/>
      <p:bldP spid="188422" grpId="0" animBg="1"/>
      <p:bldP spid="188423" grpId="0" animBg="1"/>
      <p:bldP spid="188424" grpId="0" animBg="1"/>
      <p:bldP spid="188425" grpId="0" animBg="1" autoUpdateAnimBg="0"/>
      <p:bldP spid="188426" grpId="0" animBg="1" autoUpdateAnimBg="0"/>
      <p:bldP spid="188427" grpId="0" animBg="1" autoUpdateAnimBg="0"/>
      <p:bldP spid="188428" grpId="0" animBg="1" autoUpdateAnimBg="0"/>
      <p:bldP spid="188429" grpId="0" animBg="1" autoUpdateAnimBg="0"/>
      <p:bldP spid="188430" grpId="0" animBg="1"/>
      <p:bldP spid="188431" grpId="0" build="allAtOnce" bldLvl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4" name="图片 25" descr="图片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6915" name="Rectangle 10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85750"/>
            <a:ext cx="5143500" cy="7397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sz="48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一、</a:t>
            </a:r>
            <a:r>
              <a:rPr lang="zh-CN" sz="48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项目</a:t>
            </a:r>
            <a:r>
              <a:rPr lang="zh-CN" altLang="en-US" sz="48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市场定位</a:t>
            </a:r>
            <a:endParaRPr lang="zh-CN" sz="4800" b="1" dirty="0"/>
          </a:p>
        </p:txBody>
      </p:sp>
      <p:sp>
        <p:nvSpPr>
          <p:cNvPr id="166916" name="TextBox 7"/>
          <p:cNvSpPr>
            <a:spLocks noChangeArrowheads="1"/>
          </p:cNvSpPr>
          <p:nvPr/>
        </p:nvSpPr>
        <p:spPr bwMode="auto">
          <a:xfrm>
            <a:off x="357188" y="1071563"/>
            <a:ext cx="349726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 b="1" dirty="0">
                <a:solidFill>
                  <a:schemeClr val="hlink"/>
                </a:solidFill>
                <a:ea typeface="楷体" pitchFamily="49" charset="-122"/>
                <a:sym typeface="宋体" pitchFamily="2" charset="-122"/>
              </a:rPr>
              <a:t>（一）</a:t>
            </a:r>
            <a:r>
              <a:rPr lang="zh-CN" altLang="en-US" sz="3600" b="1" dirty="0" smtClean="0">
                <a:solidFill>
                  <a:schemeClr val="hlink"/>
                </a:solidFill>
                <a:ea typeface="楷体" pitchFamily="49" charset="-122"/>
                <a:sym typeface="宋体" pitchFamily="2" charset="-122"/>
              </a:rPr>
              <a:t>背景分析</a:t>
            </a:r>
            <a:endParaRPr lang="zh-CN" altLang="en-US" sz="3600" b="1" dirty="0">
              <a:solidFill>
                <a:schemeClr val="hlink"/>
              </a:solidFill>
              <a:ea typeface="楷体" pitchFamily="49" charset="-122"/>
              <a:sym typeface="宋体" pitchFamily="2" charset="-122"/>
            </a:endParaRPr>
          </a:p>
        </p:txBody>
      </p:sp>
      <p:sp>
        <p:nvSpPr>
          <p:cNvPr id="166917" name="AutoShape 6"/>
          <p:cNvSpPr>
            <a:spLocks noChangeArrowheads="1"/>
          </p:cNvSpPr>
          <p:nvPr/>
        </p:nvSpPr>
        <p:spPr bwMode="auto">
          <a:xfrm>
            <a:off x="0" y="5202238"/>
            <a:ext cx="9144000" cy="1055687"/>
          </a:xfrm>
          <a:prstGeom prst="roundRect">
            <a:avLst>
              <a:gd name="adj" fmla="val 50000"/>
            </a:avLst>
          </a:prstGeom>
          <a:blipFill dpi="0" rotWithShape="1">
            <a:blip r:embed="rId3" cstate="print"/>
            <a:srcRect/>
            <a:tile tx="0" ty="0" sx="100000" sy="100000" flip="none" algn="tl"/>
          </a:blipFill>
          <a:ln w="28575" cmpd="sng">
            <a:solidFill>
              <a:srgbClr val="31859B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sym typeface="宋体" pitchFamily="2" charset="-122"/>
            </a:endParaRPr>
          </a:p>
        </p:txBody>
      </p:sp>
      <p:sp>
        <p:nvSpPr>
          <p:cNvPr id="166918" name="Rectangle 7"/>
          <p:cNvSpPr>
            <a:spLocks noChangeArrowheads="1"/>
          </p:cNvSpPr>
          <p:nvPr/>
        </p:nvSpPr>
        <p:spPr bwMode="auto">
          <a:xfrm>
            <a:off x="285750" y="5214938"/>
            <a:ext cx="8482013" cy="944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b="1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中国“老龄化社会”脚步向我们起来，空巢老人不断增加，让老人渡过幸福晚年是我们义不容辞的责任！</a:t>
            </a:r>
            <a:endParaRPr lang="zh-CN" altLang="en-US" sz="2800">
              <a:solidFill>
                <a:srgbClr val="000000"/>
              </a:solidFill>
              <a:latin typeface="楷体" pitchFamily="49" charset="-122"/>
              <a:ea typeface="楷体" pitchFamily="49" charset="-122"/>
              <a:sym typeface="楷体" pitchFamily="49" charset="-122"/>
            </a:endParaRPr>
          </a:p>
        </p:txBody>
      </p:sp>
      <p:sp>
        <p:nvSpPr>
          <p:cNvPr id="166919" name="Freeform 8"/>
          <p:cNvSpPr>
            <a:spLocks noChangeArrowheads="1"/>
          </p:cNvSpPr>
          <p:nvPr/>
        </p:nvSpPr>
        <p:spPr bwMode="auto">
          <a:xfrm rot="10800000">
            <a:off x="1470025" y="1025525"/>
            <a:ext cx="5046663" cy="2846388"/>
          </a:xfrm>
          <a:custGeom>
            <a:avLst/>
            <a:gdLst>
              <a:gd name="T0" fmla="*/ 0 w 952"/>
              <a:gd name="T1" fmla="*/ 2147483647 h 947"/>
              <a:gd name="T2" fmla="*/ 2147483647 w 952"/>
              <a:gd name="T3" fmla="*/ 2147483647 h 947"/>
              <a:gd name="T4" fmla="*/ 2147483647 w 952"/>
              <a:gd name="T5" fmla="*/ 2147483647 h 947"/>
              <a:gd name="T6" fmla="*/ 2147483647 w 952"/>
              <a:gd name="T7" fmla="*/ 2147483647 h 947"/>
              <a:gd name="T8" fmla="*/ 2147483647 w 952"/>
              <a:gd name="T9" fmla="*/ 2147483647 h 947"/>
              <a:gd name="T10" fmla="*/ 2147483647 w 952"/>
              <a:gd name="T11" fmla="*/ 2147483647 h 947"/>
              <a:gd name="T12" fmla="*/ 2147483647 w 952"/>
              <a:gd name="T13" fmla="*/ 2147483647 h 947"/>
              <a:gd name="T14" fmla="*/ 2147483647 w 952"/>
              <a:gd name="T15" fmla="*/ 2147483647 h 947"/>
              <a:gd name="T16" fmla="*/ 2147483647 w 952"/>
              <a:gd name="T17" fmla="*/ 2147483647 h 947"/>
              <a:gd name="T18" fmla="*/ 2147483647 w 952"/>
              <a:gd name="T19" fmla="*/ 2147483647 h 947"/>
              <a:gd name="T20" fmla="*/ 2147483647 w 952"/>
              <a:gd name="T21" fmla="*/ 2147483647 h 947"/>
              <a:gd name="T22" fmla="*/ 2147483647 w 952"/>
              <a:gd name="T23" fmla="*/ 2147483647 h 947"/>
              <a:gd name="T24" fmla="*/ 2147483647 w 952"/>
              <a:gd name="T25" fmla="*/ 2147483647 h 947"/>
              <a:gd name="T26" fmla="*/ 2147483647 w 952"/>
              <a:gd name="T27" fmla="*/ 2147483647 h 947"/>
              <a:gd name="T28" fmla="*/ 2147483647 w 952"/>
              <a:gd name="T29" fmla="*/ 2147483647 h 947"/>
              <a:gd name="T30" fmla="*/ 2147483647 w 952"/>
              <a:gd name="T31" fmla="*/ 2147483647 h 947"/>
              <a:gd name="T32" fmla="*/ 2147483647 w 952"/>
              <a:gd name="T33" fmla="*/ 2147483647 h 947"/>
              <a:gd name="T34" fmla="*/ 2147483647 w 952"/>
              <a:gd name="T35" fmla="*/ 2147483647 h 947"/>
              <a:gd name="T36" fmla="*/ 2147483647 w 952"/>
              <a:gd name="T37" fmla="*/ 2147483647 h 947"/>
              <a:gd name="T38" fmla="*/ 2147483647 w 952"/>
              <a:gd name="T39" fmla="*/ 2147483647 h 947"/>
              <a:gd name="T40" fmla="*/ 2147483647 w 952"/>
              <a:gd name="T41" fmla="*/ 2147483647 h 947"/>
              <a:gd name="T42" fmla="*/ 2147483647 w 952"/>
              <a:gd name="T43" fmla="*/ 2147483647 h 947"/>
              <a:gd name="T44" fmla="*/ 2147483647 w 952"/>
              <a:gd name="T45" fmla="*/ 2147483647 h 947"/>
              <a:gd name="T46" fmla="*/ 2147483647 w 952"/>
              <a:gd name="T47" fmla="*/ 2147483647 h 947"/>
              <a:gd name="T48" fmla="*/ 2147483647 w 952"/>
              <a:gd name="T49" fmla="*/ 2147483647 h 947"/>
              <a:gd name="T50" fmla="*/ 2147483647 w 952"/>
              <a:gd name="T51" fmla="*/ 2147483647 h 947"/>
              <a:gd name="T52" fmla="*/ 2147483647 w 952"/>
              <a:gd name="T53" fmla="*/ 2147483647 h 947"/>
              <a:gd name="T54" fmla="*/ 2147483647 w 952"/>
              <a:gd name="T55" fmla="*/ 2147483647 h 947"/>
              <a:gd name="T56" fmla="*/ 2147483647 w 952"/>
              <a:gd name="T57" fmla="*/ 2147483647 h 947"/>
              <a:gd name="T58" fmla="*/ 2147483647 w 952"/>
              <a:gd name="T59" fmla="*/ 0 h 947"/>
              <a:gd name="T60" fmla="*/ 2147483647 w 952"/>
              <a:gd name="T61" fmla="*/ 2147483647 h 947"/>
              <a:gd name="T62" fmla="*/ 2147483647 w 952"/>
              <a:gd name="T63" fmla="*/ 2147483647 h 947"/>
              <a:gd name="T64" fmla="*/ 2147483647 w 952"/>
              <a:gd name="T65" fmla="*/ 2147483647 h 947"/>
              <a:gd name="T66" fmla="*/ 2147483647 w 952"/>
              <a:gd name="T67" fmla="*/ 2147483647 h 947"/>
              <a:gd name="T68" fmla="*/ 2147483647 w 952"/>
              <a:gd name="T69" fmla="*/ 2147483647 h 947"/>
              <a:gd name="T70" fmla="*/ 2147483647 w 952"/>
              <a:gd name="T71" fmla="*/ 2147483647 h 947"/>
              <a:gd name="T72" fmla="*/ 2147483647 w 952"/>
              <a:gd name="T73" fmla="*/ 2147483647 h 947"/>
              <a:gd name="T74" fmla="*/ 2147483647 w 952"/>
              <a:gd name="T75" fmla="*/ 2147483647 h 947"/>
              <a:gd name="T76" fmla="*/ 2147483647 w 952"/>
              <a:gd name="T77" fmla="*/ 2147483647 h 947"/>
              <a:gd name="T78" fmla="*/ 2147483647 w 952"/>
              <a:gd name="T79" fmla="*/ 2147483647 h 947"/>
              <a:gd name="T80" fmla="*/ 2147483647 w 952"/>
              <a:gd name="T81" fmla="*/ 2147483647 h 947"/>
              <a:gd name="T82" fmla="*/ 2147483647 w 952"/>
              <a:gd name="T83" fmla="*/ 2147483647 h 947"/>
              <a:gd name="T84" fmla="*/ 2147483647 w 952"/>
              <a:gd name="T85" fmla="*/ 2147483647 h 947"/>
              <a:gd name="T86" fmla="*/ 2147483647 w 952"/>
              <a:gd name="T87" fmla="*/ 2147483647 h 947"/>
              <a:gd name="T88" fmla="*/ 2147483647 w 952"/>
              <a:gd name="T89" fmla="*/ 2147483647 h 947"/>
              <a:gd name="T90" fmla="*/ 2147483647 w 952"/>
              <a:gd name="T91" fmla="*/ 2147483647 h 947"/>
              <a:gd name="T92" fmla="*/ 2147483647 w 952"/>
              <a:gd name="T93" fmla="*/ 2147483647 h 947"/>
              <a:gd name="T94" fmla="*/ 2147483647 w 952"/>
              <a:gd name="T95" fmla="*/ 2147483647 h 947"/>
              <a:gd name="T96" fmla="*/ 2147483647 w 952"/>
              <a:gd name="T97" fmla="*/ 2147483647 h 947"/>
              <a:gd name="T98" fmla="*/ 2147483647 w 952"/>
              <a:gd name="T99" fmla="*/ 2147483647 h 947"/>
              <a:gd name="T100" fmla="*/ 2147483647 w 952"/>
              <a:gd name="T101" fmla="*/ 2147483647 h 947"/>
              <a:gd name="T102" fmla="*/ 2147483647 w 952"/>
              <a:gd name="T103" fmla="*/ 2147483647 h 947"/>
              <a:gd name="T104" fmla="*/ 2147483647 w 952"/>
              <a:gd name="T105" fmla="*/ 2147483647 h 947"/>
              <a:gd name="T106" fmla="*/ 2147483647 w 952"/>
              <a:gd name="T107" fmla="*/ 2147483647 h 947"/>
              <a:gd name="T108" fmla="*/ 2147483647 w 952"/>
              <a:gd name="T109" fmla="*/ 2147483647 h 947"/>
              <a:gd name="T110" fmla="*/ 2147483647 w 952"/>
              <a:gd name="T111" fmla="*/ 2147483647 h 947"/>
              <a:gd name="T112" fmla="*/ 2147483647 w 952"/>
              <a:gd name="T113" fmla="*/ 2147483647 h 947"/>
              <a:gd name="T114" fmla="*/ 2147483647 w 952"/>
              <a:gd name="T115" fmla="*/ 2147483647 h 947"/>
              <a:gd name="T116" fmla="*/ 2147483647 w 952"/>
              <a:gd name="T117" fmla="*/ 2147483647 h 947"/>
              <a:gd name="T118" fmla="*/ 0 w 952"/>
              <a:gd name="T119" fmla="*/ 2147483647 h 947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952"/>
              <a:gd name="T181" fmla="*/ 0 h 947"/>
              <a:gd name="T182" fmla="*/ 952 w 952"/>
              <a:gd name="T183" fmla="*/ 947 h 947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952" h="947">
                <a:moveTo>
                  <a:pt x="0" y="756"/>
                </a:moveTo>
                <a:lnTo>
                  <a:pt x="191" y="591"/>
                </a:lnTo>
                <a:lnTo>
                  <a:pt x="190" y="672"/>
                </a:lnTo>
                <a:lnTo>
                  <a:pt x="194" y="672"/>
                </a:lnTo>
                <a:lnTo>
                  <a:pt x="205" y="672"/>
                </a:lnTo>
                <a:lnTo>
                  <a:pt x="225" y="671"/>
                </a:lnTo>
                <a:lnTo>
                  <a:pt x="250" y="667"/>
                </a:lnTo>
                <a:lnTo>
                  <a:pt x="281" y="662"/>
                </a:lnTo>
                <a:lnTo>
                  <a:pt x="316" y="653"/>
                </a:lnTo>
                <a:lnTo>
                  <a:pt x="356" y="641"/>
                </a:lnTo>
                <a:lnTo>
                  <a:pt x="399" y="626"/>
                </a:lnTo>
                <a:lnTo>
                  <a:pt x="444" y="605"/>
                </a:lnTo>
                <a:lnTo>
                  <a:pt x="492" y="578"/>
                </a:lnTo>
                <a:lnTo>
                  <a:pt x="540" y="547"/>
                </a:lnTo>
                <a:lnTo>
                  <a:pt x="587" y="508"/>
                </a:lnTo>
                <a:lnTo>
                  <a:pt x="635" y="463"/>
                </a:lnTo>
                <a:lnTo>
                  <a:pt x="689" y="405"/>
                </a:lnTo>
                <a:lnTo>
                  <a:pt x="737" y="350"/>
                </a:lnTo>
                <a:lnTo>
                  <a:pt x="780" y="298"/>
                </a:lnTo>
                <a:lnTo>
                  <a:pt x="816" y="249"/>
                </a:lnTo>
                <a:lnTo>
                  <a:pt x="847" y="204"/>
                </a:lnTo>
                <a:lnTo>
                  <a:pt x="873" y="164"/>
                </a:lnTo>
                <a:lnTo>
                  <a:pt x="895" y="126"/>
                </a:lnTo>
                <a:lnTo>
                  <a:pt x="913" y="94"/>
                </a:lnTo>
                <a:lnTo>
                  <a:pt x="926" y="66"/>
                </a:lnTo>
                <a:lnTo>
                  <a:pt x="936" y="42"/>
                </a:lnTo>
                <a:lnTo>
                  <a:pt x="944" y="24"/>
                </a:lnTo>
                <a:lnTo>
                  <a:pt x="949" y="12"/>
                </a:lnTo>
                <a:lnTo>
                  <a:pt x="952" y="2"/>
                </a:lnTo>
                <a:lnTo>
                  <a:pt x="952" y="0"/>
                </a:lnTo>
                <a:lnTo>
                  <a:pt x="952" y="4"/>
                </a:lnTo>
                <a:lnTo>
                  <a:pt x="950" y="17"/>
                </a:lnTo>
                <a:lnTo>
                  <a:pt x="948" y="36"/>
                </a:lnTo>
                <a:lnTo>
                  <a:pt x="942" y="62"/>
                </a:lnTo>
                <a:lnTo>
                  <a:pt x="936" y="93"/>
                </a:lnTo>
                <a:lnTo>
                  <a:pt x="927" y="130"/>
                </a:lnTo>
                <a:lnTo>
                  <a:pt x="914" y="172"/>
                </a:lnTo>
                <a:lnTo>
                  <a:pt x="899" y="217"/>
                </a:lnTo>
                <a:lnTo>
                  <a:pt x="881" y="264"/>
                </a:lnTo>
                <a:lnTo>
                  <a:pt x="857" y="315"/>
                </a:lnTo>
                <a:lnTo>
                  <a:pt x="830" y="368"/>
                </a:lnTo>
                <a:lnTo>
                  <a:pt x="798" y="421"/>
                </a:lnTo>
                <a:lnTo>
                  <a:pt x="762" y="475"/>
                </a:lnTo>
                <a:lnTo>
                  <a:pt x="719" y="529"/>
                </a:lnTo>
                <a:lnTo>
                  <a:pt x="671" y="582"/>
                </a:lnTo>
                <a:lnTo>
                  <a:pt x="613" y="637"/>
                </a:lnTo>
                <a:lnTo>
                  <a:pt x="555" y="685"/>
                </a:lnTo>
                <a:lnTo>
                  <a:pt x="500" y="726"/>
                </a:lnTo>
                <a:lnTo>
                  <a:pt x="447" y="761"/>
                </a:lnTo>
                <a:lnTo>
                  <a:pt x="396" y="790"/>
                </a:lnTo>
                <a:lnTo>
                  <a:pt x="350" y="813"/>
                </a:lnTo>
                <a:lnTo>
                  <a:pt x="307" y="831"/>
                </a:lnTo>
                <a:lnTo>
                  <a:pt x="270" y="845"/>
                </a:lnTo>
                <a:lnTo>
                  <a:pt x="238" y="855"/>
                </a:lnTo>
                <a:lnTo>
                  <a:pt x="212" y="862"/>
                </a:lnTo>
                <a:lnTo>
                  <a:pt x="192" y="866"/>
                </a:lnTo>
                <a:lnTo>
                  <a:pt x="181" y="868"/>
                </a:lnTo>
                <a:lnTo>
                  <a:pt x="176" y="868"/>
                </a:lnTo>
                <a:lnTo>
                  <a:pt x="167" y="947"/>
                </a:lnTo>
                <a:lnTo>
                  <a:pt x="0" y="756"/>
                </a:lnTo>
                <a:close/>
              </a:path>
            </a:pathLst>
          </a:cu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6920" name="AutoShape 9"/>
          <p:cNvSpPr>
            <a:spLocks noChangeArrowheads="1"/>
          </p:cNvSpPr>
          <p:nvPr/>
        </p:nvSpPr>
        <p:spPr bwMode="auto">
          <a:xfrm>
            <a:off x="731838" y="4402138"/>
            <a:ext cx="7008812" cy="650875"/>
          </a:xfrm>
          <a:prstGeom prst="cube">
            <a:avLst>
              <a:gd name="adj" fmla="val 49880"/>
            </a:avLst>
          </a:prstGeom>
          <a:solidFill>
            <a:srgbClr val="96969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sym typeface="宋体" pitchFamily="2" charset="-122"/>
            </a:endParaRPr>
          </a:p>
        </p:txBody>
      </p:sp>
      <p:sp>
        <p:nvSpPr>
          <p:cNvPr id="166921" name="AutoShape 10"/>
          <p:cNvSpPr>
            <a:spLocks noChangeArrowheads="1"/>
          </p:cNvSpPr>
          <p:nvPr/>
        </p:nvSpPr>
        <p:spPr bwMode="auto">
          <a:xfrm rot="16200000" flipV="1">
            <a:off x="2935288" y="3587750"/>
            <a:ext cx="1436687" cy="677863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rgbClr val="ECAE8C"/>
              </a:gs>
              <a:gs pos="100000">
                <a:srgbClr val="ECAE8C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sym typeface="宋体" pitchFamily="2" charset="-122"/>
            </a:endParaRPr>
          </a:p>
        </p:txBody>
      </p:sp>
      <p:sp>
        <p:nvSpPr>
          <p:cNvPr id="166922" name="AutoShape 11"/>
          <p:cNvSpPr>
            <a:spLocks noChangeArrowheads="1"/>
          </p:cNvSpPr>
          <p:nvPr/>
        </p:nvSpPr>
        <p:spPr bwMode="auto">
          <a:xfrm rot="16200000" flipV="1">
            <a:off x="3748882" y="3455193"/>
            <a:ext cx="1803400" cy="658813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rgbClr val="B29857"/>
              </a:gs>
              <a:gs pos="100000">
                <a:srgbClr val="F0CD74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sym typeface="宋体" pitchFamily="2" charset="-122"/>
            </a:endParaRPr>
          </a:p>
        </p:txBody>
      </p:sp>
      <p:sp>
        <p:nvSpPr>
          <p:cNvPr id="166923" name="AutoShape 12"/>
          <p:cNvSpPr>
            <a:spLocks noChangeArrowheads="1"/>
          </p:cNvSpPr>
          <p:nvPr/>
        </p:nvSpPr>
        <p:spPr bwMode="auto">
          <a:xfrm rot="16200000" flipV="1">
            <a:off x="4637881" y="3145632"/>
            <a:ext cx="2339975" cy="658812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rgbClr val="8C82AB"/>
              </a:gs>
              <a:gs pos="100000">
                <a:srgbClr val="BDACE6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sym typeface="宋体" pitchFamily="2" charset="-122"/>
            </a:endParaRPr>
          </a:p>
        </p:txBody>
      </p:sp>
      <p:sp>
        <p:nvSpPr>
          <p:cNvPr id="166924" name="AutoShape 13"/>
          <p:cNvSpPr>
            <a:spLocks noChangeArrowheads="1"/>
          </p:cNvSpPr>
          <p:nvPr/>
        </p:nvSpPr>
        <p:spPr bwMode="auto">
          <a:xfrm rot="16200000" flipV="1">
            <a:off x="5557838" y="2811462"/>
            <a:ext cx="3087688" cy="658813"/>
          </a:xfrm>
          <a:prstGeom prst="cube">
            <a:avLst>
              <a:gd name="adj" fmla="val 23792"/>
            </a:avLst>
          </a:prstGeom>
          <a:gradFill rotWithShape="1">
            <a:gsLst>
              <a:gs pos="0">
                <a:srgbClr val="578095"/>
              </a:gs>
              <a:gs pos="100000">
                <a:srgbClr val="74ABC6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sym typeface="宋体" pitchFamily="2" charset="-122"/>
            </a:endParaRPr>
          </a:p>
        </p:txBody>
      </p:sp>
      <p:sp>
        <p:nvSpPr>
          <p:cNvPr id="166925" name="Text Box 14"/>
          <p:cNvSpPr>
            <a:spLocks noChangeArrowheads="1"/>
          </p:cNvSpPr>
          <p:nvPr/>
        </p:nvSpPr>
        <p:spPr bwMode="auto">
          <a:xfrm>
            <a:off x="3203575" y="4727575"/>
            <a:ext cx="639763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rgbClr val="FEFEFE"/>
                </a:solidFill>
                <a:latin typeface="Calibri" pitchFamily="34" charset="0"/>
                <a:sym typeface="Calibri" pitchFamily="34" charset="0"/>
              </a:rPr>
              <a:t>2010</a:t>
            </a:r>
            <a:endParaRPr lang="zh-CN" altLang="en-US" sz="1600">
              <a:solidFill>
                <a:srgbClr val="FEFEFE"/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166926" name="Text Box 15"/>
          <p:cNvSpPr>
            <a:spLocks noChangeArrowheads="1"/>
          </p:cNvSpPr>
          <p:nvPr/>
        </p:nvSpPr>
        <p:spPr bwMode="auto">
          <a:xfrm>
            <a:off x="4251325" y="4727575"/>
            <a:ext cx="64135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rgbClr val="FEFEFE"/>
                </a:solidFill>
                <a:latin typeface="Calibri" pitchFamily="34" charset="0"/>
                <a:sym typeface="Calibri" pitchFamily="34" charset="0"/>
              </a:rPr>
              <a:t>2015</a:t>
            </a:r>
            <a:endParaRPr lang="zh-CN" altLang="en-US"/>
          </a:p>
        </p:txBody>
      </p:sp>
      <p:sp>
        <p:nvSpPr>
          <p:cNvPr id="166927" name="Text Box 16"/>
          <p:cNvSpPr>
            <a:spLocks noChangeArrowheads="1"/>
          </p:cNvSpPr>
          <p:nvPr/>
        </p:nvSpPr>
        <p:spPr bwMode="auto">
          <a:xfrm>
            <a:off x="5478463" y="4727575"/>
            <a:ext cx="639762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rgbClr val="FEFEFE"/>
                </a:solidFill>
                <a:latin typeface="Calibri" pitchFamily="34" charset="0"/>
                <a:sym typeface="Calibri" pitchFamily="34" charset="0"/>
              </a:rPr>
              <a:t>2020</a:t>
            </a:r>
            <a:endParaRPr lang="zh-CN" altLang="en-US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166928" name="Text Box 17"/>
          <p:cNvSpPr>
            <a:spLocks noChangeArrowheads="1"/>
          </p:cNvSpPr>
          <p:nvPr/>
        </p:nvSpPr>
        <p:spPr bwMode="auto">
          <a:xfrm>
            <a:off x="6657975" y="4718050"/>
            <a:ext cx="63976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rgbClr val="FEFEFE"/>
                </a:solidFill>
                <a:latin typeface="Calibri" pitchFamily="34" charset="0"/>
                <a:sym typeface="Calibri" pitchFamily="34" charset="0"/>
              </a:rPr>
              <a:t>2025</a:t>
            </a:r>
            <a:endParaRPr lang="zh-CN" altLang="en-US" sz="1600">
              <a:solidFill>
                <a:srgbClr val="FEFEFE"/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166929" name="AutoShape 11"/>
          <p:cNvSpPr>
            <a:spLocks noChangeArrowheads="1"/>
          </p:cNvSpPr>
          <p:nvPr/>
        </p:nvSpPr>
        <p:spPr bwMode="auto">
          <a:xfrm rot="16200000" flipV="1">
            <a:off x="1285081" y="4052094"/>
            <a:ext cx="674688" cy="615950"/>
          </a:xfrm>
          <a:prstGeom prst="cube">
            <a:avLst>
              <a:gd name="adj" fmla="val 23792"/>
            </a:avLst>
          </a:prstGeom>
          <a:solidFill>
            <a:srgbClr val="DBE6B4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sym typeface="宋体" pitchFamily="2" charset="-122"/>
            </a:endParaRPr>
          </a:p>
        </p:txBody>
      </p:sp>
      <p:sp>
        <p:nvSpPr>
          <p:cNvPr id="166930" name="AutoShape 11"/>
          <p:cNvSpPr>
            <a:spLocks noChangeArrowheads="1"/>
          </p:cNvSpPr>
          <p:nvPr/>
        </p:nvSpPr>
        <p:spPr bwMode="auto">
          <a:xfrm rot="16200000" flipV="1">
            <a:off x="2076450" y="3765550"/>
            <a:ext cx="1152525" cy="657225"/>
          </a:xfrm>
          <a:prstGeom prst="cube">
            <a:avLst>
              <a:gd name="adj" fmla="val 23792"/>
            </a:avLst>
          </a:prstGeom>
          <a:solidFill>
            <a:srgbClr val="AFDF9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  <a:sym typeface="宋体" pitchFamily="2" charset="-122"/>
            </a:endParaRPr>
          </a:p>
        </p:txBody>
      </p:sp>
      <p:sp>
        <p:nvSpPr>
          <p:cNvPr id="166931" name="Text Box 14"/>
          <p:cNvSpPr>
            <a:spLocks noChangeArrowheads="1"/>
          </p:cNvSpPr>
          <p:nvPr/>
        </p:nvSpPr>
        <p:spPr bwMode="auto">
          <a:xfrm>
            <a:off x="1287463" y="4738688"/>
            <a:ext cx="63976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rgbClr val="FEFEFE"/>
                </a:solidFill>
                <a:latin typeface="Calibri" pitchFamily="34" charset="0"/>
                <a:sym typeface="Calibri" pitchFamily="34" charset="0"/>
              </a:rPr>
              <a:t>2000</a:t>
            </a:r>
            <a:endParaRPr lang="zh-CN" altLang="en-US" sz="1600">
              <a:solidFill>
                <a:srgbClr val="FEFEFE"/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166932" name="Text Box 14"/>
          <p:cNvSpPr>
            <a:spLocks noChangeArrowheads="1"/>
          </p:cNvSpPr>
          <p:nvPr/>
        </p:nvSpPr>
        <p:spPr bwMode="auto">
          <a:xfrm>
            <a:off x="2324100" y="4738688"/>
            <a:ext cx="639763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rgbClr val="FEFEFE"/>
                </a:solidFill>
                <a:latin typeface="Calibri" pitchFamily="34" charset="0"/>
                <a:sym typeface="Calibri" pitchFamily="34" charset="0"/>
              </a:rPr>
              <a:t>2005</a:t>
            </a:r>
            <a:endParaRPr lang="zh-CN" altLang="en-US" sz="1600">
              <a:solidFill>
                <a:srgbClr val="FEFEFE"/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166933" name="矩形 4"/>
          <p:cNvSpPr>
            <a:spLocks noChangeArrowheads="1"/>
          </p:cNvSpPr>
          <p:nvPr/>
        </p:nvSpPr>
        <p:spPr bwMode="auto">
          <a:xfrm>
            <a:off x="5286380" y="6488113"/>
            <a:ext cx="39036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服务空巢老人，我们没有停止脚步！</a:t>
            </a:r>
            <a:endParaRPr lang="zh-CN" altLang="en-US" dirty="0"/>
          </a:p>
        </p:txBody>
      </p:sp>
      <p:pic>
        <p:nvPicPr>
          <p:cNvPr id="166934" name="Picture 2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010525" y="0"/>
            <a:ext cx="1133475" cy="101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1000"/>
                                        <p:tgtEl>
                                          <p:spTgt spid="1669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69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69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62" name="图片 32" descr="图片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33338" cmpd="sng">
            <a:solidFill>
              <a:srgbClr val="31859B"/>
            </a:solidFill>
            <a:miter lim="800000"/>
            <a:headEnd/>
            <a:tailEnd/>
          </a:ln>
        </p:spPr>
      </p:pic>
      <p:sp>
        <p:nvSpPr>
          <p:cNvPr id="168963" name="Freeform 8"/>
          <p:cNvSpPr>
            <a:spLocks/>
          </p:cNvSpPr>
          <p:nvPr/>
        </p:nvSpPr>
        <p:spPr bwMode="auto">
          <a:xfrm>
            <a:off x="3800475" y="5514975"/>
            <a:ext cx="65088" cy="938213"/>
          </a:xfrm>
          <a:custGeom>
            <a:avLst/>
            <a:gdLst>
              <a:gd name="T0" fmla="*/ 0 w 23"/>
              <a:gd name="T1" fmla="*/ 0 h 330"/>
              <a:gd name="T2" fmla="*/ 2147483647 w 23"/>
              <a:gd name="T3" fmla="*/ 2147483647 h 330"/>
              <a:gd name="T4" fmla="*/ 0 60000 65536"/>
              <a:gd name="T5" fmla="*/ 0 60000 65536"/>
              <a:gd name="T6" fmla="*/ 0 w 23"/>
              <a:gd name="T7" fmla="*/ 0 h 330"/>
              <a:gd name="T8" fmla="*/ 23 w 23"/>
              <a:gd name="T9" fmla="*/ 330 h 33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" h="330">
                <a:moveTo>
                  <a:pt x="0" y="0"/>
                </a:moveTo>
                <a:cubicBezTo>
                  <a:pt x="3" y="57"/>
                  <a:pt x="23" y="330"/>
                  <a:pt x="23" y="330"/>
                </a:cubicBezTo>
              </a:path>
            </a:pathLst>
          </a:custGeom>
          <a:noFill/>
          <a:ln w="33338" cmpd="sng">
            <a:solidFill>
              <a:srgbClr val="31859B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8964" name="Freeform 9"/>
          <p:cNvSpPr>
            <a:spLocks/>
          </p:cNvSpPr>
          <p:nvPr/>
        </p:nvSpPr>
        <p:spPr bwMode="auto">
          <a:xfrm>
            <a:off x="3800475" y="4808538"/>
            <a:ext cx="1508125" cy="706437"/>
          </a:xfrm>
          <a:custGeom>
            <a:avLst/>
            <a:gdLst>
              <a:gd name="T0" fmla="*/ 2147483647 w 530"/>
              <a:gd name="T1" fmla="*/ 0 h 248"/>
              <a:gd name="T2" fmla="*/ 2147483647 w 530"/>
              <a:gd name="T3" fmla="*/ 2147483647 h 248"/>
              <a:gd name="T4" fmla="*/ 2147483647 w 530"/>
              <a:gd name="T5" fmla="*/ 2147483647 h 248"/>
              <a:gd name="T6" fmla="*/ 2147483647 w 530"/>
              <a:gd name="T7" fmla="*/ 2147483647 h 248"/>
              <a:gd name="T8" fmla="*/ 2147483647 w 530"/>
              <a:gd name="T9" fmla="*/ 2147483647 h 248"/>
              <a:gd name="T10" fmla="*/ 2147483647 w 530"/>
              <a:gd name="T11" fmla="*/ 2147483647 h 248"/>
              <a:gd name="T12" fmla="*/ 2147483647 w 530"/>
              <a:gd name="T13" fmla="*/ 2147483647 h 248"/>
              <a:gd name="T14" fmla="*/ 2147483647 w 530"/>
              <a:gd name="T15" fmla="*/ 2147483647 h 248"/>
              <a:gd name="T16" fmla="*/ 0 w 530"/>
              <a:gd name="T17" fmla="*/ 2147483647 h 248"/>
              <a:gd name="T18" fmla="*/ 0 w 530"/>
              <a:gd name="T19" fmla="*/ 2147483647 h 24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30"/>
              <a:gd name="T31" fmla="*/ 0 h 248"/>
              <a:gd name="T32" fmla="*/ 530 w 530"/>
              <a:gd name="T33" fmla="*/ 248 h 248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30" h="248">
                <a:moveTo>
                  <a:pt x="530" y="0"/>
                </a:moveTo>
                <a:cubicBezTo>
                  <a:pt x="527" y="2"/>
                  <a:pt x="524" y="4"/>
                  <a:pt x="520" y="7"/>
                </a:cubicBezTo>
                <a:cubicBezTo>
                  <a:pt x="480" y="28"/>
                  <a:pt x="466" y="48"/>
                  <a:pt x="434" y="55"/>
                </a:cubicBezTo>
                <a:cubicBezTo>
                  <a:pt x="402" y="63"/>
                  <a:pt x="340" y="76"/>
                  <a:pt x="339" y="80"/>
                </a:cubicBezTo>
                <a:cubicBezTo>
                  <a:pt x="338" y="83"/>
                  <a:pt x="328" y="176"/>
                  <a:pt x="296" y="183"/>
                </a:cubicBezTo>
                <a:cubicBezTo>
                  <a:pt x="263" y="190"/>
                  <a:pt x="232" y="192"/>
                  <a:pt x="199" y="173"/>
                </a:cubicBezTo>
                <a:cubicBezTo>
                  <a:pt x="166" y="154"/>
                  <a:pt x="147" y="180"/>
                  <a:pt x="133" y="180"/>
                </a:cubicBezTo>
                <a:cubicBezTo>
                  <a:pt x="118" y="180"/>
                  <a:pt x="58" y="174"/>
                  <a:pt x="43" y="187"/>
                </a:cubicBezTo>
                <a:cubicBezTo>
                  <a:pt x="27" y="201"/>
                  <a:pt x="0" y="223"/>
                  <a:pt x="0" y="238"/>
                </a:cubicBezTo>
                <a:cubicBezTo>
                  <a:pt x="0" y="240"/>
                  <a:pt x="0" y="243"/>
                  <a:pt x="0" y="248"/>
                </a:cubicBezTo>
              </a:path>
            </a:pathLst>
          </a:custGeom>
          <a:noFill/>
          <a:ln w="33338" cmpd="sng">
            <a:solidFill>
              <a:srgbClr val="31859B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8965" name="Freeform 10"/>
          <p:cNvSpPr>
            <a:spLocks/>
          </p:cNvSpPr>
          <p:nvPr/>
        </p:nvSpPr>
        <p:spPr bwMode="auto">
          <a:xfrm>
            <a:off x="3783013" y="2566988"/>
            <a:ext cx="1606550" cy="2241550"/>
          </a:xfrm>
          <a:custGeom>
            <a:avLst/>
            <a:gdLst>
              <a:gd name="T0" fmla="*/ 0 w 564"/>
              <a:gd name="T1" fmla="*/ 0 h 788"/>
              <a:gd name="T2" fmla="*/ 2147483647 w 564"/>
              <a:gd name="T3" fmla="*/ 2147483647 h 788"/>
              <a:gd name="T4" fmla="*/ 2147483647 w 564"/>
              <a:gd name="T5" fmla="*/ 2147483647 h 788"/>
              <a:gd name="T6" fmla="*/ 2147483647 w 564"/>
              <a:gd name="T7" fmla="*/ 2147483647 h 788"/>
              <a:gd name="T8" fmla="*/ 2147483647 w 564"/>
              <a:gd name="T9" fmla="*/ 2147483647 h 788"/>
              <a:gd name="T10" fmla="*/ 2147483647 w 564"/>
              <a:gd name="T11" fmla="*/ 2147483647 h 788"/>
              <a:gd name="T12" fmla="*/ 2147483647 w 564"/>
              <a:gd name="T13" fmla="*/ 2147483647 h 78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64"/>
              <a:gd name="T22" fmla="*/ 0 h 788"/>
              <a:gd name="T23" fmla="*/ 564 w 564"/>
              <a:gd name="T24" fmla="*/ 788 h 78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64" h="788">
                <a:moveTo>
                  <a:pt x="0" y="0"/>
                </a:moveTo>
                <a:cubicBezTo>
                  <a:pt x="13" y="20"/>
                  <a:pt x="50" y="84"/>
                  <a:pt x="67" y="105"/>
                </a:cubicBezTo>
                <a:cubicBezTo>
                  <a:pt x="87" y="130"/>
                  <a:pt x="159" y="199"/>
                  <a:pt x="170" y="213"/>
                </a:cubicBezTo>
                <a:cubicBezTo>
                  <a:pt x="181" y="227"/>
                  <a:pt x="315" y="373"/>
                  <a:pt x="330" y="387"/>
                </a:cubicBezTo>
                <a:cubicBezTo>
                  <a:pt x="344" y="401"/>
                  <a:pt x="478" y="581"/>
                  <a:pt x="502" y="615"/>
                </a:cubicBezTo>
                <a:cubicBezTo>
                  <a:pt x="527" y="649"/>
                  <a:pt x="562" y="703"/>
                  <a:pt x="561" y="725"/>
                </a:cubicBezTo>
                <a:cubicBezTo>
                  <a:pt x="560" y="745"/>
                  <a:pt x="564" y="768"/>
                  <a:pt x="536" y="788"/>
                </a:cubicBezTo>
              </a:path>
            </a:pathLst>
          </a:custGeom>
          <a:noFill/>
          <a:ln w="33338" cmpd="sng">
            <a:solidFill>
              <a:srgbClr val="31859B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8966" name="Freeform 11"/>
          <p:cNvSpPr>
            <a:spLocks/>
          </p:cNvSpPr>
          <p:nvPr/>
        </p:nvSpPr>
        <p:spPr bwMode="auto">
          <a:xfrm>
            <a:off x="3225800" y="2424113"/>
            <a:ext cx="557213" cy="142875"/>
          </a:xfrm>
          <a:custGeom>
            <a:avLst/>
            <a:gdLst>
              <a:gd name="T0" fmla="*/ 0 w 196"/>
              <a:gd name="T1" fmla="*/ 2147483647 h 50"/>
              <a:gd name="T2" fmla="*/ 2147483647 w 196"/>
              <a:gd name="T3" fmla="*/ 2147483647 h 50"/>
              <a:gd name="T4" fmla="*/ 2147483647 w 196"/>
              <a:gd name="T5" fmla="*/ 2147483647 h 50"/>
              <a:gd name="T6" fmla="*/ 2147483647 w 196"/>
              <a:gd name="T7" fmla="*/ 2147483647 h 50"/>
              <a:gd name="T8" fmla="*/ 2147483647 w 196"/>
              <a:gd name="T9" fmla="*/ 2147483647 h 50"/>
              <a:gd name="T10" fmla="*/ 2147483647 w 196"/>
              <a:gd name="T11" fmla="*/ 2147483647 h 5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6"/>
              <a:gd name="T19" fmla="*/ 0 h 50"/>
              <a:gd name="T20" fmla="*/ 196 w 196"/>
              <a:gd name="T21" fmla="*/ 50 h 5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6" h="50">
                <a:moveTo>
                  <a:pt x="0" y="47"/>
                </a:moveTo>
                <a:cubicBezTo>
                  <a:pt x="14" y="33"/>
                  <a:pt x="46" y="14"/>
                  <a:pt x="55" y="10"/>
                </a:cubicBezTo>
                <a:cubicBezTo>
                  <a:pt x="65" y="6"/>
                  <a:pt x="89" y="0"/>
                  <a:pt x="100" y="11"/>
                </a:cubicBezTo>
                <a:cubicBezTo>
                  <a:pt x="111" y="22"/>
                  <a:pt x="139" y="32"/>
                  <a:pt x="143" y="34"/>
                </a:cubicBezTo>
                <a:cubicBezTo>
                  <a:pt x="148" y="37"/>
                  <a:pt x="185" y="39"/>
                  <a:pt x="191" y="43"/>
                </a:cubicBezTo>
                <a:cubicBezTo>
                  <a:pt x="192" y="44"/>
                  <a:pt x="193" y="46"/>
                  <a:pt x="196" y="50"/>
                </a:cubicBezTo>
              </a:path>
            </a:pathLst>
          </a:custGeom>
          <a:noFill/>
          <a:ln w="33338" cmpd="sng">
            <a:solidFill>
              <a:srgbClr val="31859B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8967" name="Freeform 12"/>
          <p:cNvSpPr>
            <a:spLocks/>
          </p:cNvSpPr>
          <p:nvPr/>
        </p:nvSpPr>
        <p:spPr bwMode="auto">
          <a:xfrm>
            <a:off x="3186113" y="2557463"/>
            <a:ext cx="98425" cy="236537"/>
          </a:xfrm>
          <a:custGeom>
            <a:avLst/>
            <a:gdLst>
              <a:gd name="T0" fmla="*/ 2147483647 w 62"/>
              <a:gd name="T1" fmla="*/ 2147483647 h 149"/>
              <a:gd name="T2" fmla="*/ 2147483647 w 62"/>
              <a:gd name="T3" fmla="*/ 2147483647 h 149"/>
              <a:gd name="T4" fmla="*/ 2147483647 w 62"/>
              <a:gd name="T5" fmla="*/ 2147483647 h 149"/>
              <a:gd name="T6" fmla="*/ 2147483647 w 62"/>
              <a:gd name="T7" fmla="*/ 2147483647 h 149"/>
              <a:gd name="T8" fmla="*/ 2147483647 w 62"/>
              <a:gd name="T9" fmla="*/ 0 h 14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2"/>
              <a:gd name="T16" fmla="*/ 0 h 149"/>
              <a:gd name="T17" fmla="*/ 62 w 62"/>
              <a:gd name="T18" fmla="*/ 149 h 14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2" h="149">
                <a:moveTo>
                  <a:pt x="62" y="78"/>
                </a:moveTo>
                <a:cubicBezTo>
                  <a:pt x="55" y="99"/>
                  <a:pt x="55" y="149"/>
                  <a:pt x="45" y="149"/>
                </a:cubicBezTo>
                <a:cubicBezTo>
                  <a:pt x="29" y="149"/>
                  <a:pt x="4" y="108"/>
                  <a:pt x="4" y="83"/>
                </a:cubicBezTo>
                <a:cubicBezTo>
                  <a:pt x="4" y="59"/>
                  <a:pt x="0" y="34"/>
                  <a:pt x="16" y="9"/>
                </a:cubicBezTo>
                <a:cubicBezTo>
                  <a:pt x="18" y="7"/>
                  <a:pt x="21" y="4"/>
                  <a:pt x="25" y="0"/>
                </a:cubicBezTo>
              </a:path>
            </a:pathLst>
          </a:custGeom>
          <a:noFill/>
          <a:ln w="33338" cmpd="sng">
            <a:solidFill>
              <a:srgbClr val="31859B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8968" name="Freeform 13"/>
          <p:cNvSpPr>
            <a:spLocks/>
          </p:cNvSpPr>
          <p:nvPr/>
        </p:nvSpPr>
        <p:spPr bwMode="auto">
          <a:xfrm>
            <a:off x="3273425" y="2671763"/>
            <a:ext cx="1155700" cy="1676400"/>
          </a:xfrm>
          <a:custGeom>
            <a:avLst/>
            <a:gdLst>
              <a:gd name="T0" fmla="*/ 2147483647 w 728"/>
              <a:gd name="T1" fmla="*/ 2147483647 h 1056"/>
              <a:gd name="T2" fmla="*/ 2147483647 w 728"/>
              <a:gd name="T3" fmla="*/ 2147483647 h 1056"/>
              <a:gd name="T4" fmla="*/ 2147483647 w 728"/>
              <a:gd name="T5" fmla="*/ 2147483647 h 1056"/>
              <a:gd name="T6" fmla="*/ 2147483647 w 728"/>
              <a:gd name="T7" fmla="*/ 2147483647 h 1056"/>
              <a:gd name="T8" fmla="*/ 2147483647 w 728"/>
              <a:gd name="T9" fmla="*/ 2147483647 h 1056"/>
              <a:gd name="T10" fmla="*/ 2147483647 w 728"/>
              <a:gd name="T11" fmla="*/ 2147483647 h 1056"/>
              <a:gd name="T12" fmla="*/ 2147483647 w 728"/>
              <a:gd name="T13" fmla="*/ 2147483647 h 1056"/>
              <a:gd name="T14" fmla="*/ 2147483647 w 728"/>
              <a:gd name="T15" fmla="*/ 2147483647 h 1056"/>
              <a:gd name="T16" fmla="*/ 2147483647 w 728"/>
              <a:gd name="T17" fmla="*/ 2147483647 h 1056"/>
              <a:gd name="T18" fmla="*/ 2147483647 w 728"/>
              <a:gd name="T19" fmla="*/ 2147483647 h 1056"/>
              <a:gd name="T20" fmla="*/ 2147483647 w 728"/>
              <a:gd name="T21" fmla="*/ 2147483647 h 1056"/>
              <a:gd name="T22" fmla="*/ 2147483647 w 728"/>
              <a:gd name="T23" fmla="*/ 0 h 1056"/>
              <a:gd name="T24" fmla="*/ 2147483647 w 728"/>
              <a:gd name="T25" fmla="*/ 2147483647 h 105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728"/>
              <a:gd name="T40" fmla="*/ 0 h 1056"/>
              <a:gd name="T41" fmla="*/ 728 w 728"/>
              <a:gd name="T42" fmla="*/ 1056 h 105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728" h="1056">
                <a:moveTo>
                  <a:pt x="728" y="1056"/>
                </a:moveTo>
                <a:cubicBezTo>
                  <a:pt x="723" y="1017"/>
                  <a:pt x="701" y="914"/>
                  <a:pt x="626" y="810"/>
                </a:cubicBezTo>
                <a:cubicBezTo>
                  <a:pt x="531" y="676"/>
                  <a:pt x="465" y="446"/>
                  <a:pt x="447" y="432"/>
                </a:cubicBezTo>
                <a:cubicBezTo>
                  <a:pt x="429" y="420"/>
                  <a:pt x="416" y="375"/>
                  <a:pt x="372" y="368"/>
                </a:cubicBezTo>
                <a:cubicBezTo>
                  <a:pt x="329" y="359"/>
                  <a:pt x="269" y="357"/>
                  <a:pt x="246" y="337"/>
                </a:cubicBezTo>
                <a:cubicBezTo>
                  <a:pt x="225" y="317"/>
                  <a:pt x="201" y="298"/>
                  <a:pt x="187" y="294"/>
                </a:cubicBezTo>
                <a:cubicBezTo>
                  <a:pt x="173" y="290"/>
                  <a:pt x="151" y="283"/>
                  <a:pt x="135" y="276"/>
                </a:cubicBezTo>
                <a:cubicBezTo>
                  <a:pt x="119" y="267"/>
                  <a:pt x="60" y="247"/>
                  <a:pt x="58" y="237"/>
                </a:cubicBezTo>
                <a:cubicBezTo>
                  <a:pt x="56" y="228"/>
                  <a:pt x="19" y="206"/>
                  <a:pt x="17" y="199"/>
                </a:cubicBezTo>
                <a:cubicBezTo>
                  <a:pt x="13" y="190"/>
                  <a:pt x="8" y="152"/>
                  <a:pt x="8" y="152"/>
                </a:cubicBezTo>
                <a:cubicBezTo>
                  <a:pt x="8" y="152"/>
                  <a:pt x="26" y="93"/>
                  <a:pt x="26" y="84"/>
                </a:cubicBezTo>
                <a:cubicBezTo>
                  <a:pt x="26" y="74"/>
                  <a:pt x="36" y="0"/>
                  <a:pt x="36" y="0"/>
                </a:cubicBezTo>
                <a:cubicBezTo>
                  <a:pt x="36" y="0"/>
                  <a:pt x="0" y="0"/>
                  <a:pt x="6" y="6"/>
                </a:cubicBezTo>
              </a:path>
            </a:pathLst>
          </a:custGeom>
          <a:noFill/>
          <a:ln w="33338" cmpd="sng">
            <a:solidFill>
              <a:srgbClr val="31859B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8969" name="Freeform 14"/>
          <p:cNvSpPr>
            <a:spLocks/>
          </p:cNvSpPr>
          <p:nvPr/>
        </p:nvSpPr>
        <p:spPr bwMode="auto">
          <a:xfrm>
            <a:off x="2855913" y="4154488"/>
            <a:ext cx="1576387" cy="222250"/>
          </a:xfrm>
          <a:custGeom>
            <a:avLst/>
            <a:gdLst>
              <a:gd name="T0" fmla="*/ 0 w 554"/>
              <a:gd name="T1" fmla="*/ 0 h 78"/>
              <a:gd name="T2" fmla="*/ 2147483647 w 554"/>
              <a:gd name="T3" fmla="*/ 2147483647 h 78"/>
              <a:gd name="T4" fmla="*/ 2147483647 w 554"/>
              <a:gd name="T5" fmla="*/ 2147483647 h 78"/>
              <a:gd name="T6" fmla="*/ 2147483647 w 554"/>
              <a:gd name="T7" fmla="*/ 2147483647 h 78"/>
              <a:gd name="T8" fmla="*/ 2147483647 w 554"/>
              <a:gd name="T9" fmla="*/ 2147483647 h 78"/>
              <a:gd name="T10" fmla="*/ 2147483647 w 554"/>
              <a:gd name="T11" fmla="*/ 2147483647 h 78"/>
              <a:gd name="T12" fmla="*/ 2147483647 w 554"/>
              <a:gd name="T13" fmla="*/ 2147483647 h 78"/>
              <a:gd name="T14" fmla="*/ 2147483647 w 554"/>
              <a:gd name="T15" fmla="*/ 2147483647 h 78"/>
              <a:gd name="T16" fmla="*/ 2147483647 w 554"/>
              <a:gd name="T17" fmla="*/ 2147483647 h 7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54"/>
              <a:gd name="T28" fmla="*/ 0 h 78"/>
              <a:gd name="T29" fmla="*/ 554 w 554"/>
              <a:gd name="T30" fmla="*/ 78 h 7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54" h="78">
                <a:moveTo>
                  <a:pt x="0" y="0"/>
                </a:moveTo>
                <a:cubicBezTo>
                  <a:pt x="14" y="7"/>
                  <a:pt x="45" y="23"/>
                  <a:pt x="64" y="28"/>
                </a:cubicBezTo>
                <a:cubicBezTo>
                  <a:pt x="90" y="35"/>
                  <a:pt x="121" y="39"/>
                  <a:pt x="121" y="39"/>
                </a:cubicBezTo>
                <a:cubicBezTo>
                  <a:pt x="121" y="39"/>
                  <a:pt x="140" y="33"/>
                  <a:pt x="152" y="31"/>
                </a:cubicBezTo>
                <a:cubicBezTo>
                  <a:pt x="164" y="30"/>
                  <a:pt x="249" y="27"/>
                  <a:pt x="262" y="29"/>
                </a:cubicBezTo>
                <a:cubicBezTo>
                  <a:pt x="274" y="31"/>
                  <a:pt x="326" y="40"/>
                  <a:pt x="356" y="49"/>
                </a:cubicBezTo>
                <a:cubicBezTo>
                  <a:pt x="386" y="58"/>
                  <a:pt x="460" y="69"/>
                  <a:pt x="483" y="71"/>
                </a:cubicBezTo>
                <a:cubicBezTo>
                  <a:pt x="507" y="74"/>
                  <a:pt x="554" y="78"/>
                  <a:pt x="554" y="78"/>
                </a:cubicBezTo>
                <a:cubicBezTo>
                  <a:pt x="554" y="78"/>
                  <a:pt x="554" y="75"/>
                  <a:pt x="553" y="68"/>
                </a:cubicBezTo>
              </a:path>
            </a:pathLst>
          </a:custGeom>
          <a:noFill/>
          <a:ln w="33338" cmpd="sng">
            <a:solidFill>
              <a:srgbClr val="31859B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8970" name="Freeform 15"/>
          <p:cNvSpPr>
            <a:spLocks/>
          </p:cNvSpPr>
          <p:nvPr/>
        </p:nvSpPr>
        <p:spPr bwMode="auto">
          <a:xfrm>
            <a:off x="2835275" y="2657475"/>
            <a:ext cx="412750" cy="1497013"/>
          </a:xfrm>
          <a:custGeom>
            <a:avLst/>
            <a:gdLst>
              <a:gd name="T0" fmla="*/ 2147483647 w 145"/>
              <a:gd name="T1" fmla="*/ 0 h 526"/>
              <a:gd name="T2" fmla="*/ 2147483647 w 145"/>
              <a:gd name="T3" fmla="*/ 2147483647 h 526"/>
              <a:gd name="T4" fmla="*/ 2147483647 w 145"/>
              <a:gd name="T5" fmla="*/ 2147483647 h 526"/>
              <a:gd name="T6" fmla="*/ 2147483647 w 145"/>
              <a:gd name="T7" fmla="*/ 2147483647 h 526"/>
              <a:gd name="T8" fmla="*/ 2147483647 w 145"/>
              <a:gd name="T9" fmla="*/ 2147483647 h 526"/>
              <a:gd name="T10" fmla="*/ 2147483647 w 145"/>
              <a:gd name="T11" fmla="*/ 2147483647 h 526"/>
              <a:gd name="T12" fmla="*/ 2147483647 w 145"/>
              <a:gd name="T13" fmla="*/ 2147483647 h 526"/>
              <a:gd name="T14" fmla="*/ 2147483647 w 145"/>
              <a:gd name="T15" fmla="*/ 2147483647 h 526"/>
              <a:gd name="T16" fmla="*/ 2147483647 w 145"/>
              <a:gd name="T17" fmla="*/ 2147483647 h 526"/>
              <a:gd name="T18" fmla="*/ 2147483647 w 145"/>
              <a:gd name="T19" fmla="*/ 2147483647 h 526"/>
              <a:gd name="T20" fmla="*/ 0 w 145"/>
              <a:gd name="T21" fmla="*/ 2147483647 h 526"/>
              <a:gd name="T22" fmla="*/ 0 w 145"/>
              <a:gd name="T23" fmla="*/ 2147483647 h 526"/>
              <a:gd name="T24" fmla="*/ 2147483647 w 145"/>
              <a:gd name="T25" fmla="*/ 2147483647 h 52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45"/>
              <a:gd name="T40" fmla="*/ 0 h 526"/>
              <a:gd name="T41" fmla="*/ 145 w 145"/>
              <a:gd name="T42" fmla="*/ 526 h 52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45" h="526">
                <a:moveTo>
                  <a:pt x="118" y="0"/>
                </a:moveTo>
                <a:cubicBezTo>
                  <a:pt x="130" y="21"/>
                  <a:pt x="145" y="51"/>
                  <a:pt x="144" y="75"/>
                </a:cubicBezTo>
                <a:cubicBezTo>
                  <a:pt x="143" y="114"/>
                  <a:pt x="137" y="227"/>
                  <a:pt x="131" y="233"/>
                </a:cubicBezTo>
                <a:cubicBezTo>
                  <a:pt x="126" y="238"/>
                  <a:pt x="121" y="245"/>
                  <a:pt x="121" y="245"/>
                </a:cubicBezTo>
                <a:cubicBezTo>
                  <a:pt x="121" y="245"/>
                  <a:pt x="124" y="248"/>
                  <a:pt x="122" y="261"/>
                </a:cubicBezTo>
                <a:cubicBezTo>
                  <a:pt x="120" y="275"/>
                  <a:pt x="108" y="297"/>
                  <a:pt x="100" y="312"/>
                </a:cubicBezTo>
                <a:cubicBezTo>
                  <a:pt x="92" y="328"/>
                  <a:pt x="82" y="350"/>
                  <a:pt x="81" y="358"/>
                </a:cubicBezTo>
                <a:cubicBezTo>
                  <a:pt x="80" y="366"/>
                  <a:pt x="63" y="377"/>
                  <a:pt x="58" y="377"/>
                </a:cubicBezTo>
                <a:cubicBezTo>
                  <a:pt x="52" y="377"/>
                  <a:pt x="41" y="372"/>
                  <a:pt x="36" y="389"/>
                </a:cubicBezTo>
                <a:cubicBezTo>
                  <a:pt x="30" y="406"/>
                  <a:pt x="4" y="460"/>
                  <a:pt x="4" y="460"/>
                </a:cubicBezTo>
                <a:cubicBezTo>
                  <a:pt x="4" y="460"/>
                  <a:pt x="0" y="486"/>
                  <a:pt x="0" y="493"/>
                </a:cubicBezTo>
                <a:cubicBezTo>
                  <a:pt x="0" y="500"/>
                  <a:pt x="0" y="522"/>
                  <a:pt x="0" y="522"/>
                </a:cubicBezTo>
                <a:cubicBezTo>
                  <a:pt x="0" y="522"/>
                  <a:pt x="3" y="523"/>
                  <a:pt x="7" y="526"/>
                </a:cubicBezTo>
              </a:path>
            </a:pathLst>
          </a:custGeom>
          <a:noFill/>
          <a:ln w="33338" cmpd="sng">
            <a:solidFill>
              <a:srgbClr val="31859B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8971" name="Freeform 16"/>
          <p:cNvSpPr>
            <a:spLocks/>
          </p:cNvSpPr>
          <p:nvPr/>
        </p:nvSpPr>
        <p:spPr bwMode="auto">
          <a:xfrm>
            <a:off x="2409825" y="2403475"/>
            <a:ext cx="762000" cy="254000"/>
          </a:xfrm>
          <a:custGeom>
            <a:avLst/>
            <a:gdLst>
              <a:gd name="T0" fmla="*/ 0 w 268"/>
              <a:gd name="T1" fmla="*/ 2147483647 h 89"/>
              <a:gd name="T2" fmla="*/ 2147483647 w 268"/>
              <a:gd name="T3" fmla="*/ 2147483647 h 89"/>
              <a:gd name="T4" fmla="*/ 2147483647 w 268"/>
              <a:gd name="T5" fmla="*/ 2147483647 h 89"/>
              <a:gd name="T6" fmla="*/ 2147483647 w 268"/>
              <a:gd name="T7" fmla="*/ 2147483647 h 89"/>
              <a:gd name="T8" fmla="*/ 2147483647 w 268"/>
              <a:gd name="T9" fmla="*/ 2147483647 h 8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8"/>
              <a:gd name="T16" fmla="*/ 0 h 89"/>
              <a:gd name="T17" fmla="*/ 268 w 268"/>
              <a:gd name="T18" fmla="*/ 89 h 8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8" h="89">
                <a:moveTo>
                  <a:pt x="0" y="14"/>
                </a:moveTo>
                <a:cubicBezTo>
                  <a:pt x="20" y="9"/>
                  <a:pt x="59" y="0"/>
                  <a:pt x="80" y="2"/>
                </a:cubicBezTo>
                <a:cubicBezTo>
                  <a:pt x="110" y="5"/>
                  <a:pt x="182" y="30"/>
                  <a:pt x="199" y="39"/>
                </a:cubicBezTo>
                <a:cubicBezTo>
                  <a:pt x="216" y="48"/>
                  <a:pt x="253" y="66"/>
                  <a:pt x="253" y="66"/>
                </a:cubicBezTo>
                <a:cubicBezTo>
                  <a:pt x="254" y="68"/>
                  <a:pt x="260" y="77"/>
                  <a:pt x="268" y="89"/>
                </a:cubicBezTo>
              </a:path>
            </a:pathLst>
          </a:custGeom>
          <a:noFill/>
          <a:ln w="33338" cmpd="sng">
            <a:solidFill>
              <a:srgbClr val="31859B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8972" name="Freeform 17"/>
          <p:cNvSpPr>
            <a:spLocks/>
          </p:cNvSpPr>
          <p:nvPr/>
        </p:nvSpPr>
        <p:spPr bwMode="auto">
          <a:xfrm>
            <a:off x="598488" y="2443163"/>
            <a:ext cx="1811337" cy="3265487"/>
          </a:xfrm>
          <a:custGeom>
            <a:avLst/>
            <a:gdLst>
              <a:gd name="T0" fmla="*/ 0 w 636"/>
              <a:gd name="T1" fmla="*/ 2147483647 h 1147"/>
              <a:gd name="T2" fmla="*/ 2147483647 w 636"/>
              <a:gd name="T3" fmla="*/ 2147483647 h 1147"/>
              <a:gd name="T4" fmla="*/ 2147483647 w 636"/>
              <a:gd name="T5" fmla="*/ 2147483647 h 1147"/>
              <a:gd name="T6" fmla="*/ 2147483647 w 636"/>
              <a:gd name="T7" fmla="*/ 2147483647 h 1147"/>
              <a:gd name="T8" fmla="*/ 2147483647 w 636"/>
              <a:gd name="T9" fmla="*/ 2147483647 h 1147"/>
              <a:gd name="T10" fmla="*/ 2147483647 w 636"/>
              <a:gd name="T11" fmla="*/ 2147483647 h 1147"/>
              <a:gd name="T12" fmla="*/ 2147483647 w 636"/>
              <a:gd name="T13" fmla="*/ 2147483647 h 1147"/>
              <a:gd name="T14" fmla="*/ 2147483647 w 636"/>
              <a:gd name="T15" fmla="*/ 2147483647 h 1147"/>
              <a:gd name="T16" fmla="*/ 2147483647 w 636"/>
              <a:gd name="T17" fmla="*/ 2147483647 h 1147"/>
              <a:gd name="T18" fmla="*/ 2147483647 w 636"/>
              <a:gd name="T19" fmla="*/ 2147483647 h 1147"/>
              <a:gd name="T20" fmla="*/ 2147483647 w 636"/>
              <a:gd name="T21" fmla="*/ 2147483647 h 1147"/>
              <a:gd name="T22" fmla="*/ 2147483647 w 636"/>
              <a:gd name="T23" fmla="*/ 2147483647 h 1147"/>
              <a:gd name="T24" fmla="*/ 2147483647 w 636"/>
              <a:gd name="T25" fmla="*/ 2147483647 h 1147"/>
              <a:gd name="T26" fmla="*/ 2147483647 w 636"/>
              <a:gd name="T27" fmla="*/ 0 h 1147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636"/>
              <a:gd name="T43" fmla="*/ 0 h 1147"/>
              <a:gd name="T44" fmla="*/ 636 w 636"/>
              <a:gd name="T45" fmla="*/ 1147 h 1147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636" h="1147">
                <a:moveTo>
                  <a:pt x="0" y="1147"/>
                </a:moveTo>
                <a:cubicBezTo>
                  <a:pt x="0" y="1147"/>
                  <a:pt x="103" y="910"/>
                  <a:pt x="105" y="902"/>
                </a:cubicBezTo>
                <a:cubicBezTo>
                  <a:pt x="108" y="894"/>
                  <a:pt x="146" y="802"/>
                  <a:pt x="191" y="776"/>
                </a:cubicBezTo>
                <a:cubicBezTo>
                  <a:pt x="235" y="749"/>
                  <a:pt x="481" y="624"/>
                  <a:pt x="489" y="610"/>
                </a:cubicBezTo>
                <a:cubicBezTo>
                  <a:pt x="497" y="597"/>
                  <a:pt x="510" y="492"/>
                  <a:pt x="509" y="468"/>
                </a:cubicBezTo>
                <a:cubicBezTo>
                  <a:pt x="508" y="445"/>
                  <a:pt x="505" y="374"/>
                  <a:pt x="505" y="374"/>
                </a:cubicBezTo>
                <a:cubicBezTo>
                  <a:pt x="505" y="374"/>
                  <a:pt x="484" y="363"/>
                  <a:pt x="482" y="352"/>
                </a:cubicBezTo>
                <a:cubicBezTo>
                  <a:pt x="481" y="341"/>
                  <a:pt x="481" y="331"/>
                  <a:pt x="481" y="319"/>
                </a:cubicBezTo>
                <a:cubicBezTo>
                  <a:pt x="481" y="306"/>
                  <a:pt x="474" y="299"/>
                  <a:pt x="474" y="286"/>
                </a:cubicBezTo>
                <a:cubicBezTo>
                  <a:pt x="474" y="274"/>
                  <a:pt x="481" y="223"/>
                  <a:pt x="485" y="217"/>
                </a:cubicBezTo>
                <a:cubicBezTo>
                  <a:pt x="488" y="210"/>
                  <a:pt x="490" y="191"/>
                  <a:pt x="490" y="177"/>
                </a:cubicBezTo>
                <a:cubicBezTo>
                  <a:pt x="490" y="162"/>
                  <a:pt x="516" y="78"/>
                  <a:pt x="557" y="52"/>
                </a:cubicBezTo>
                <a:cubicBezTo>
                  <a:pt x="598" y="27"/>
                  <a:pt x="623" y="4"/>
                  <a:pt x="623" y="4"/>
                </a:cubicBezTo>
                <a:cubicBezTo>
                  <a:pt x="623" y="4"/>
                  <a:pt x="628" y="2"/>
                  <a:pt x="636" y="0"/>
                </a:cubicBezTo>
              </a:path>
            </a:pathLst>
          </a:custGeom>
          <a:noFill/>
          <a:ln w="33338" cmpd="sng">
            <a:solidFill>
              <a:srgbClr val="31859B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8973" name="Freeform 18"/>
          <p:cNvSpPr>
            <a:spLocks/>
          </p:cNvSpPr>
          <p:nvPr/>
        </p:nvSpPr>
        <p:spPr bwMode="auto">
          <a:xfrm>
            <a:off x="3567113" y="2717800"/>
            <a:ext cx="161925" cy="166688"/>
          </a:xfrm>
          <a:custGeom>
            <a:avLst/>
            <a:gdLst>
              <a:gd name="T0" fmla="*/ 2147483647 w 57"/>
              <a:gd name="T1" fmla="*/ 2147483647 h 59"/>
              <a:gd name="T2" fmla="*/ 2147483647 w 57"/>
              <a:gd name="T3" fmla="*/ 2147483647 h 59"/>
              <a:gd name="T4" fmla="*/ 2147483647 w 57"/>
              <a:gd name="T5" fmla="*/ 2147483647 h 59"/>
              <a:gd name="T6" fmla="*/ 0 w 57"/>
              <a:gd name="T7" fmla="*/ 2147483647 h 59"/>
              <a:gd name="T8" fmla="*/ 2147483647 w 57"/>
              <a:gd name="T9" fmla="*/ 2147483647 h 59"/>
              <a:gd name="T10" fmla="*/ 2147483647 w 57"/>
              <a:gd name="T11" fmla="*/ 2147483647 h 59"/>
              <a:gd name="T12" fmla="*/ 2147483647 w 57"/>
              <a:gd name="T13" fmla="*/ 2147483647 h 59"/>
              <a:gd name="T14" fmla="*/ 2147483647 w 57"/>
              <a:gd name="T15" fmla="*/ 2147483647 h 5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7"/>
              <a:gd name="T25" fmla="*/ 0 h 59"/>
              <a:gd name="T26" fmla="*/ 57 w 57"/>
              <a:gd name="T27" fmla="*/ 59 h 5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7" h="59">
                <a:moveTo>
                  <a:pt x="57" y="13"/>
                </a:moveTo>
                <a:cubicBezTo>
                  <a:pt x="57" y="13"/>
                  <a:pt x="41" y="16"/>
                  <a:pt x="35" y="8"/>
                </a:cubicBezTo>
                <a:cubicBezTo>
                  <a:pt x="29" y="0"/>
                  <a:pt x="21" y="5"/>
                  <a:pt x="21" y="5"/>
                </a:cubicBezTo>
                <a:cubicBezTo>
                  <a:pt x="0" y="18"/>
                  <a:pt x="0" y="18"/>
                  <a:pt x="0" y="18"/>
                </a:cubicBezTo>
                <a:cubicBezTo>
                  <a:pt x="4" y="39"/>
                  <a:pt x="4" y="39"/>
                  <a:pt x="4" y="39"/>
                </a:cubicBezTo>
                <a:cubicBezTo>
                  <a:pt x="4" y="39"/>
                  <a:pt x="20" y="48"/>
                  <a:pt x="26" y="50"/>
                </a:cubicBezTo>
                <a:cubicBezTo>
                  <a:pt x="31" y="51"/>
                  <a:pt x="55" y="59"/>
                  <a:pt x="56" y="54"/>
                </a:cubicBezTo>
                <a:cubicBezTo>
                  <a:pt x="57" y="49"/>
                  <a:pt x="57" y="13"/>
                  <a:pt x="57" y="13"/>
                </a:cubicBezTo>
                <a:close/>
              </a:path>
            </a:pathLst>
          </a:custGeom>
          <a:noFill/>
          <a:ln w="33338" cmpd="sng">
            <a:solidFill>
              <a:srgbClr val="31859B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8974" name="Line 19"/>
          <p:cNvSpPr>
            <a:spLocks noChangeShapeType="1"/>
          </p:cNvSpPr>
          <p:nvPr/>
        </p:nvSpPr>
        <p:spPr bwMode="auto">
          <a:xfrm flipV="1">
            <a:off x="0" y="5734050"/>
            <a:ext cx="604838" cy="61913"/>
          </a:xfrm>
          <a:prstGeom prst="line">
            <a:avLst/>
          </a:prstGeom>
          <a:noFill/>
          <a:ln w="33338" cmpd="sng">
            <a:solidFill>
              <a:srgbClr val="31859B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8975" name="Line 20"/>
          <p:cNvSpPr>
            <a:spLocks noChangeShapeType="1"/>
          </p:cNvSpPr>
          <p:nvPr/>
        </p:nvSpPr>
        <p:spPr bwMode="auto">
          <a:xfrm>
            <a:off x="3843338" y="6453188"/>
            <a:ext cx="5300662" cy="1587"/>
          </a:xfrm>
          <a:prstGeom prst="line">
            <a:avLst/>
          </a:prstGeom>
          <a:noFill/>
          <a:ln w="33338" cmpd="sng">
            <a:solidFill>
              <a:srgbClr val="31859B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8976" name="Oval 21"/>
          <p:cNvSpPr>
            <a:spLocks noChangeArrowheads="1"/>
          </p:cNvSpPr>
          <p:nvPr/>
        </p:nvSpPr>
        <p:spPr bwMode="auto">
          <a:xfrm>
            <a:off x="3000375" y="2162175"/>
            <a:ext cx="204788" cy="204788"/>
          </a:xfrm>
          <a:prstGeom prst="ellipse">
            <a:avLst/>
          </a:prstGeom>
          <a:noFill/>
          <a:ln w="33338" cmpd="sng">
            <a:solidFill>
              <a:srgbClr val="31859B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CN" altLang="en-US">
              <a:solidFill>
                <a:srgbClr val="000000"/>
              </a:solidFill>
              <a:sym typeface="宋体" pitchFamily="2" charset="-122"/>
            </a:endParaRPr>
          </a:p>
        </p:txBody>
      </p:sp>
      <p:sp>
        <p:nvSpPr>
          <p:cNvPr id="168977" name="Oval 22"/>
          <p:cNvSpPr>
            <a:spLocks noChangeArrowheads="1"/>
          </p:cNvSpPr>
          <p:nvPr/>
        </p:nvSpPr>
        <p:spPr bwMode="auto">
          <a:xfrm>
            <a:off x="3376613" y="1752600"/>
            <a:ext cx="376237" cy="374650"/>
          </a:xfrm>
          <a:prstGeom prst="ellipse">
            <a:avLst/>
          </a:prstGeom>
          <a:noFill/>
          <a:ln w="33338" cmpd="sng">
            <a:solidFill>
              <a:srgbClr val="31859B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CN" altLang="en-US">
              <a:solidFill>
                <a:srgbClr val="000000"/>
              </a:solidFill>
              <a:sym typeface="宋体" pitchFamily="2" charset="-122"/>
            </a:endParaRPr>
          </a:p>
        </p:txBody>
      </p:sp>
      <p:sp>
        <p:nvSpPr>
          <p:cNvPr id="168978" name="Oval 23"/>
          <p:cNvSpPr>
            <a:spLocks noChangeArrowheads="1"/>
          </p:cNvSpPr>
          <p:nvPr/>
        </p:nvSpPr>
        <p:spPr bwMode="auto">
          <a:xfrm>
            <a:off x="3968750" y="1433513"/>
            <a:ext cx="523875" cy="523875"/>
          </a:xfrm>
          <a:prstGeom prst="ellipse">
            <a:avLst/>
          </a:prstGeom>
          <a:noFill/>
          <a:ln w="33338" cmpd="sng">
            <a:solidFill>
              <a:srgbClr val="31859B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CN" altLang="en-US">
              <a:solidFill>
                <a:srgbClr val="000000"/>
              </a:solidFill>
              <a:sym typeface="宋体" pitchFamily="2" charset="-122"/>
            </a:endParaRPr>
          </a:p>
        </p:txBody>
      </p:sp>
      <p:sp>
        <p:nvSpPr>
          <p:cNvPr id="168979" name="Oval 24"/>
          <p:cNvSpPr>
            <a:spLocks noChangeArrowheads="1"/>
          </p:cNvSpPr>
          <p:nvPr/>
        </p:nvSpPr>
        <p:spPr bwMode="auto">
          <a:xfrm>
            <a:off x="4714876" y="714356"/>
            <a:ext cx="1928826" cy="1143008"/>
          </a:xfrm>
          <a:prstGeom prst="ellipse">
            <a:avLst/>
          </a:prstGeom>
          <a:solidFill>
            <a:srgbClr val="B7CCE4"/>
          </a:solidFill>
          <a:ln w="33338" cmpd="sng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CN" altLang="en-US">
              <a:solidFill>
                <a:srgbClr val="000000"/>
              </a:solidFill>
              <a:sym typeface="宋体" pitchFamily="2" charset="-122"/>
            </a:endParaRPr>
          </a:p>
        </p:txBody>
      </p:sp>
      <p:sp>
        <p:nvSpPr>
          <p:cNvPr id="168980" name="Text Box 27"/>
          <p:cNvSpPr>
            <a:spLocks noChangeArrowheads="1"/>
          </p:cNvSpPr>
          <p:nvPr/>
        </p:nvSpPr>
        <p:spPr bwMode="auto">
          <a:xfrm>
            <a:off x="5383217" y="857232"/>
            <a:ext cx="903295" cy="8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</a:pPr>
            <a:r>
              <a:rPr lang="zh-CN" altLang="en-US" sz="6000" b="1" dirty="0" smtClean="0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  <a:sym typeface="楷体" pitchFamily="49" charset="-122"/>
              </a:rPr>
              <a:t>？</a:t>
            </a:r>
            <a:endParaRPr lang="zh-CN" altLang="en-US" sz="6000" dirty="0">
              <a:solidFill>
                <a:srgbClr val="FF0000"/>
              </a:solidFill>
              <a:latin typeface="华文隶书" pitchFamily="2" charset="-122"/>
              <a:ea typeface="华文隶书" pitchFamily="2" charset="-122"/>
              <a:sym typeface="楷体" pitchFamily="49" charset="-122"/>
            </a:endParaRPr>
          </a:p>
        </p:txBody>
      </p:sp>
      <p:sp>
        <p:nvSpPr>
          <p:cNvPr id="168981" name="Text Box 28"/>
          <p:cNvSpPr>
            <a:spLocks noChangeArrowheads="1"/>
          </p:cNvSpPr>
          <p:nvPr/>
        </p:nvSpPr>
        <p:spPr bwMode="auto">
          <a:xfrm>
            <a:off x="3857660" y="5715016"/>
            <a:ext cx="5715000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spcBef>
                <a:spcPct val="50000"/>
              </a:spcBef>
            </a:pPr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华文隶书" pitchFamily="2" charset="-122"/>
                <a:ea typeface="华文隶书" pitchFamily="2" charset="-122"/>
                <a:sym typeface="楷体" pitchFamily="49" charset="-122"/>
              </a:rPr>
              <a:t>平台定位于：</a:t>
            </a:r>
            <a:r>
              <a:rPr lang="zh-CN" altLang="en-US" sz="2800" b="1" dirty="0" smtClean="0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  <a:sym typeface="楷体" pitchFamily="49" charset="-122"/>
              </a:rPr>
              <a:t>社会公益服务！</a:t>
            </a:r>
            <a:endParaRPr lang="zh-CN" altLang="en-US" sz="2800" dirty="0">
              <a:solidFill>
                <a:srgbClr val="FF0000"/>
              </a:solidFill>
              <a:latin typeface="华文隶书" pitchFamily="2" charset="-122"/>
              <a:ea typeface="华文隶书" pitchFamily="2" charset="-122"/>
              <a:sym typeface="楷体" pitchFamily="49" charset="-122"/>
            </a:endParaRPr>
          </a:p>
        </p:txBody>
      </p:sp>
      <p:sp>
        <p:nvSpPr>
          <p:cNvPr id="168982" name="TextBox 1"/>
          <p:cNvSpPr>
            <a:spLocks noChangeArrowheads="1"/>
          </p:cNvSpPr>
          <p:nvPr/>
        </p:nvSpPr>
        <p:spPr bwMode="auto">
          <a:xfrm>
            <a:off x="4786313" y="2500313"/>
            <a:ext cx="3835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1.</a:t>
            </a:r>
            <a:r>
              <a:rPr lang="zh-CN" altLang="en-US" sz="2400" b="1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帮助空巢老人“老有</a:t>
            </a:r>
            <a:r>
              <a:rPr lang="zh-CN" altLang="en-US" sz="2400" b="1" dirty="0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所依、</a:t>
            </a:r>
            <a:r>
              <a:rPr lang="zh-CN" altLang="en-US" sz="2400" b="1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老有所乐、老有所为”</a:t>
            </a:r>
          </a:p>
        </p:txBody>
      </p:sp>
      <p:sp>
        <p:nvSpPr>
          <p:cNvPr id="168983" name="TextBox 2"/>
          <p:cNvSpPr>
            <a:spLocks noChangeArrowheads="1"/>
          </p:cNvSpPr>
          <p:nvPr/>
        </p:nvSpPr>
        <p:spPr bwMode="auto">
          <a:xfrm>
            <a:off x="5219700" y="3573463"/>
            <a:ext cx="3922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2.</a:t>
            </a:r>
            <a:r>
              <a:rPr lang="zh-CN" altLang="en-US" sz="2400" b="1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提供日常生活照料服务</a:t>
            </a:r>
            <a:endParaRPr lang="zh-CN" altLang="en-US" sz="2400">
              <a:solidFill>
                <a:srgbClr val="000000"/>
              </a:solidFill>
              <a:latin typeface="楷体" pitchFamily="49" charset="-122"/>
              <a:ea typeface="楷体" pitchFamily="49" charset="-122"/>
              <a:sym typeface="楷体" pitchFamily="49" charset="-122"/>
            </a:endParaRPr>
          </a:p>
        </p:txBody>
      </p:sp>
      <p:sp>
        <p:nvSpPr>
          <p:cNvPr id="168984" name="TextBox 3"/>
          <p:cNvSpPr>
            <a:spLocks noChangeArrowheads="1"/>
          </p:cNvSpPr>
          <p:nvPr/>
        </p:nvSpPr>
        <p:spPr bwMode="auto">
          <a:xfrm>
            <a:off x="5435600" y="4221163"/>
            <a:ext cx="3643313" cy="147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2900"/>
              </a:lnSpc>
            </a:pPr>
            <a:r>
              <a:rPr lang="en-US" sz="2400" b="1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3.</a:t>
            </a:r>
            <a:r>
              <a:rPr lang="zh-CN" altLang="en-US" sz="2400" b="1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通过数据挖掘，为政府 </a:t>
            </a:r>
            <a:endParaRPr lang="en-US" sz="2400" b="1">
              <a:solidFill>
                <a:srgbClr val="000000"/>
              </a:solidFill>
              <a:latin typeface="楷体" pitchFamily="49" charset="-122"/>
              <a:ea typeface="楷体" pitchFamily="49" charset="-122"/>
              <a:sym typeface="楷体" pitchFamily="49" charset="-122"/>
            </a:endParaRPr>
          </a:p>
          <a:p>
            <a:pPr>
              <a:lnSpc>
                <a:spcPts val="2900"/>
              </a:lnSpc>
            </a:pPr>
            <a:r>
              <a:rPr lang="en-US" sz="2400" b="1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  </a:t>
            </a:r>
            <a:r>
              <a:rPr lang="zh-CN" altLang="en-US" sz="2400" b="1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决策提供空巢老人幸福指数的基础数据</a:t>
            </a:r>
            <a:r>
              <a:rPr lang="en-US" sz="2400" b="1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……</a:t>
            </a:r>
            <a:endParaRPr lang="zh-CN" altLang="en-US" sz="2400" b="1">
              <a:solidFill>
                <a:srgbClr val="000000"/>
              </a:solidFill>
              <a:sym typeface="宋体" pitchFamily="2" charset="-122"/>
            </a:endParaRPr>
          </a:p>
          <a:p>
            <a:endParaRPr lang="zh-CN" altLang="en-US">
              <a:solidFill>
                <a:srgbClr val="000000"/>
              </a:solidFill>
              <a:sym typeface="宋体" pitchFamily="2" charset="-122"/>
            </a:endParaRPr>
          </a:p>
        </p:txBody>
      </p:sp>
      <p:sp>
        <p:nvSpPr>
          <p:cNvPr id="168985" name="标题 1"/>
          <p:cNvSpPr>
            <a:spLocks noChangeArrowheads="1"/>
          </p:cNvSpPr>
          <p:nvPr/>
        </p:nvSpPr>
        <p:spPr bwMode="auto">
          <a:xfrm>
            <a:off x="395288" y="836613"/>
            <a:ext cx="739775" cy="420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 sz="3600" b="1">
              <a:solidFill>
                <a:srgbClr val="FF0000"/>
              </a:solidFill>
              <a:latin typeface="楷体" pitchFamily="49" charset="-122"/>
              <a:ea typeface="楷体" pitchFamily="49" charset="-122"/>
              <a:sym typeface="楷体" pitchFamily="49" charset="-122"/>
            </a:endParaRPr>
          </a:p>
        </p:txBody>
      </p:sp>
      <p:sp>
        <p:nvSpPr>
          <p:cNvPr id="168986" name="矩形 26"/>
          <p:cNvSpPr>
            <a:spLocks noChangeArrowheads="1"/>
          </p:cNvSpPr>
          <p:nvPr/>
        </p:nvSpPr>
        <p:spPr bwMode="auto">
          <a:xfrm>
            <a:off x="357188" y="285750"/>
            <a:ext cx="481734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600" b="1" dirty="0" smtClean="0">
                <a:solidFill>
                  <a:schemeClr val="hlink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（二）</a:t>
            </a:r>
            <a:r>
              <a:rPr lang="zh-CN" altLang="en-US" sz="3600" b="1" dirty="0">
                <a:solidFill>
                  <a:schemeClr val="hlink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项目</a:t>
            </a:r>
            <a:r>
              <a:rPr lang="zh-CN" altLang="en-US" sz="3600" b="1" dirty="0" smtClean="0">
                <a:solidFill>
                  <a:schemeClr val="hlink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解决的问题</a:t>
            </a:r>
            <a:endParaRPr lang="zh-CN" altLang="en-US" sz="3600" b="1" dirty="0">
              <a:solidFill>
                <a:schemeClr val="hlink"/>
              </a:solidFill>
              <a:latin typeface="楷体" pitchFamily="49" charset="-122"/>
              <a:ea typeface="楷体" pitchFamily="49" charset="-122"/>
              <a:sym typeface="楷体" pitchFamily="49" charset="-122"/>
            </a:endParaRPr>
          </a:p>
        </p:txBody>
      </p:sp>
      <p:pic>
        <p:nvPicPr>
          <p:cNvPr id="168988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010525" y="0"/>
            <a:ext cx="1133475" cy="101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delay="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89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89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" dur="200"/>
                                        <p:tgtEl>
                                          <p:spTgt spid="168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168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200"/>
                                        <p:tgtEl>
                                          <p:spTgt spid="168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1" dur="300"/>
                                        <p:tgtEl>
                                          <p:spTgt spid="168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89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89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6" dur="1000"/>
                                        <p:tgtEl>
                                          <p:spTgt spid="168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9" dur="300"/>
                                        <p:tgtEl>
                                          <p:spTgt spid="168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2" dur="300"/>
                                        <p:tgtEl>
                                          <p:spTgt spid="168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5" dur="100"/>
                                        <p:tgtEl>
                                          <p:spTgt spid="168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8" dur="200"/>
                                        <p:tgtEl>
                                          <p:spTgt spid="168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1" dur="400"/>
                                        <p:tgtEl>
                                          <p:spTgt spid="168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4" dur="300"/>
                                        <p:tgtEl>
                                          <p:spTgt spid="168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7" dur="400"/>
                                        <p:tgtEl>
                                          <p:spTgt spid="168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0" dur="200"/>
                                        <p:tgtEl>
                                          <p:spTgt spid="168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5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89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689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5" dur="500"/>
                                        <p:tgtEl>
                                          <p:spTgt spid="168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5" presetClass="entr" presetSubtype="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89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89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0" dur="500"/>
                                        <p:tgtEl>
                                          <p:spTgt spid="168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5" presetClass="entr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89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689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5" dur="500"/>
                                        <p:tgtEl>
                                          <p:spTgt spid="168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5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89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89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70" dur="500"/>
                                        <p:tgtEl>
                                          <p:spTgt spid="168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3" dur="1000"/>
                                        <p:tgtEl>
                                          <p:spTgt spid="168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7" dur="1000"/>
                                        <p:tgtEl>
                                          <p:spTgt spid="168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500"/>
                            </p:stCondLst>
                            <p:childTnLst>
                              <p:par>
                                <p:cTn id="7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1" dur="2000"/>
                                        <p:tgtEl>
                                          <p:spTgt spid="1689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1689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1689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6" dur="2000"/>
                                        <p:tgtEl>
                                          <p:spTgt spid="1689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1689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1689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1" dur="2000"/>
                                        <p:tgtEl>
                                          <p:spTgt spid="1689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000" fill="hold"/>
                                        <p:tgtEl>
                                          <p:spTgt spid="1689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1689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6" dur="1000"/>
                                        <p:tgtEl>
                                          <p:spTgt spid="1689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689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689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963" grpId="0" animBg="1" autoUpdateAnimBg="0"/>
      <p:bldP spid="168964" grpId="0" animBg="1" autoUpdateAnimBg="0"/>
      <p:bldP spid="168965" grpId="0" animBg="1" autoUpdateAnimBg="0"/>
      <p:bldP spid="168966" grpId="0" animBg="1" autoUpdateAnimBg="0"/>
      <p:bldP spid="168967" grpId="0" animBg="1" autoUpdateAnimBg="0"/>
      <p:bldP spid="168968" grpId="0" animBg="1" autoUpdateAnimBg="0"/>
      <p:bldP spid="168969" grpId="0" animBg="1" autoUpdateAnimBg="0"/>
      <p:bldP spid="168970" grpId="0" animBg="1" autoUpdateAnimBg="0"/>
      <p:bldP spid="168971" grpId="0" animBg="1" autoUpdateAnimBg="0"/>
      <p:bldP spid="168972" grpId="0" animBg="1" autoUpdateAnimBg="0"/>
      <p:bldP spid="168973" grpId="0" animBg="1" autoUpdateAnimBg="0"/>
      <p:bldP spid="168974" grpId="0" animBg="1"/>
      <p:bldP spid="168975" grpId="0" animBg="1"/>
      <p:bldP spid="168976" grpId="0" bldLvl="0" animBg="1" autoUpdateAnimBg="0"/>
      <p:bldP spid="168977" grpId="0" bldLvl="0" animBg="1" autoUpdateAnimBg="0"/>
      <p:bldP spid="168978" grpId="0" bldLvl="0" animBg="1" autoUpdateAnimBg="0"/>
      <p:bldP spid="168979" grpId="0" bldLvl="0" animBg="1" autoUpdateAnimBg="0"/>
      <p:bldP spid="168980" grpId="0" bldLvl="0" autoUpdateAnimBg="0"/>
      <p:bldP spid="168981" grpId="0" bldLvl="0" autoUpdateAnimBg="0"/>
      <p:bldP spid="168982" grpId="0" bldLvl="0" autoUpdateAnimBg="0"/>
      <p:bldP spid="168983" grpId="0" bldLvl="0" autoUpdateAnimBg="0"/>
      <p:bldP spid="168984" grpId="0" bldLvl="0" autoUpdateAnimBg="0"/>
      <p:bldP spid="168985" grpId="0" bldLvl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986" name="图片 9" descr="图片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6363" y="-25400"/>
            <a:ext cx="9213851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9987" name="标题 1"/>
          <p:cNvSpPr>
            <a:spLocks noGrp="1"/>
          </p:cNvSpPr>
          <p:nvPr>
            <p:ph type="title" idx="4294967295"/>
          </p:nvPr>
        </p:nvSpPr>
        <p:spPr>
          <a:xfrm>
            <a:off x="-500063" y="285750"/>
            <a:ext cx="5686426" cy="776288"/>
          </a:xfrm>
        </p:spPr>
        <p:txBody>
          <a:bodyPr/>
          <a:lstStyle/>
          <a:p>
            <a:pPr eaLnBrk="1" hangingPunct="1"/>
            <a:r>
              <a:rPr lang="zh-CN" altLang="en-US" sz="3600" b="1" dirty="0" smtClean="0">
                <a:solidFill>
                  <a:schemeClr val="hlink"/>
                </a:solidFill>
                <a:latin typeface="楷体" pitchFamily="49" charset="-122"/>
                <a:ea typeface="楷体" pitchFamily="49" charset="-122"/>
              </a:rPr>
              <a:t>（三）</a:t>
            </a:r>
            <a:r>
              <a:rPr lang="zh-CN" altLang="en-US" sz="3600" b="1" dirty="0" smtClean="0">
                <a:solidFill>
                  <a:schemeClr val="hlink"/>
                </a:solidFill>
                <a:latin typeface="楷体" pitchFamily="49" charset="-122"/>
                <a:ea typeface="楷体" pitchFamily="49" charset="-122"/>
              </a:rPr>
              <a:t>项目解决思路</a:t>
            </a:r>
          </a:p>
        </p:txBody>
      </p:sp>
      <p:sp>
        <p:nvSpPr>
          <p:cNvPr id="169988" name="矩形 4"/>
          <p:cNvSpPr>
            <a:spLocks noChangeArrowheads="1"/>
          </p:cNvSpPr>
          <p:nvPr/>
        </p:nvSpPr>
        <p:spPr bwMode="auto">
          <a:xfrm>
            <a:off x="5286380" y="6488113"/>
            <a:ext cx="39036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服务空巢老人，我们没有停止脚步！</a:t>
            </a:r>
          </a:p>
        </p:txBody>
      </p:sp>
      <p:pic>
        <p:nvPicPr>
          <p:cNvPr id="24582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010525" y="0"/>
            <a:ext cx="1133475" cy="101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内容占位符 3"/>
          <p:cNvGraphicFramePr>
            <a:graphicFrameLocks/>
          </p:cNvGraphicFramePr>
          <p:nvPr/>
        </p:nvGraphicFramePr>
        <p:xfrm>
          <a:off x="500034" y="1428736"/>
          <a:ext cx="8258204" cy="4824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034" name="图片 3" descr="图片4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010525" y="0"/>
            <a:ext cx="1133475" cy="101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2036" name="矩形 4"/>
          <p:cNvSpPr>
            <a:spLocks noChangeArrowheads="1"/>
          </p:cNvSpPr>
          <p:nvPr/>
        </p:nvSpPr>
        <p:spPr bwMode="auto">
          <a:xfrm>
            <a:off x="5286380" y="6488113"/>
            <a:ext cx="39036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服务空巢老人，我们没有停止脚步！</a:t>
            </a:r>
          </a:p>
        </p:txBody>
      </p:sp>
      <p:graphicFrame>
        <p:nvGraphicFramePr>
          <p:cNvPr id="7" name="图示 6"/>
          <p:cNvGraphicFramePr/>
          <p:nvPr/>
        </p:nvGraphicFramePr>
        <p:xfrm>
          <a:off x="214282" y="428604"/>
          <a:ext cx="8358246" cy="5572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4" name="图片 9" descr="图片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2" y="-23813"/>
            <a:ext cx="9144000" cy="6854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7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-71470" y="1214422"/>
            <a:ext cx="7902575" cy="552450"/>
          </a:xfrm>
        </p:spPr>
        <p:txBody>
          <a:bodyPr/>
          <a:lstStyle/>
          <a:p>
            <a:pPr marL="274638" indent="-274638">
              <a:lnSpc>
                <a:spcPct val="80000"/>
              </a:lnSpc>
              <a:buNone/>
            </a:pPr>
            <a:r>
              <a:rPr lang="zh-CN" sz="3600" b="1" dirty="0" smtClean="0">
                <a:solidFill>
                  <a:schemeClr val="hlink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（</a:t>
            </a:r>
            <a:r>
              <a:rPr lang="zh-CN" altLang="en-US" sz="3600" b="1" dirty="0" smtClean="0">
                <a:solidFill>
                  <a:schemeClr val="hlink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一</a:t>
            </a:r>
            <a:r>
              <a:rPr lang="zh-CN" sz="3600" b="1" dirty="0" smtClean="0">
                <a:solidFill>
                  <a:schemeClr val="hlink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）项目</a:t>
            </a:r>
            <a:r>
              <a:rPr lang="zh-CN" altLang="en-US" sz="3600" b="1" dirty="0" smtClean="0">
                <a:solidFill>
                  <a:schemeClr val="hlink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创意</a:t>
            </a:r>
            <a:endParaRPr lang="zh-CN" sz="3600" b="1" dirty="0" smtClean="0">
              <a:solidFill>
                <a:schemeClr val="hlink"/>
              </a:solidFill>
              <a:latin typeface="楷体" pitchFamily="49" charset="-122"/>
              <a:ea typeface="楷体" pitchFamily="49" charset="-122"/>
              <a:sym typeface="楷体" pitchFamily="49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928662" y="4929198"/>
            <a:ext cx="8005775" cy="1571636"/>
            <a:chOff x="928662" y="4714884"/>
            <a:chExt cx="8005775" cy="1571636"/>
          </a:xfrm>
        </p:grpSpPr>
        <p:pic>
          <p:nvPicPr>
            <p:cNvPr id="21508" name="Picture 2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928662" y="4838866"/>
              <a:ext cx="1928826" cy="14476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509" name="矩形 6"/>
            <p:cNvSpPr>
              <a:spLocks noChangeArrowheads="1"/>
            </p:cNvSpPr>
            <p:nvPr/>
          </p:nvSpPr>
          <p:spPr bwMode="auto">
            <a:xfrm>
              <a:off x="2786050" y="4714884"/>
              <a:ext cx="6148387" cy="15696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rgbClr val="FF0000"/>
                  </a:solidFill>
                  <a:latin typeface="华文彩云" pitchFamily="2" charset="-122"/>
                  <a:ea typeface="华文彩云" pitchFamily="2" charset="-122"/>
                  <a:sym typeface="楷体" pitchFamily="49" charset="-122"/>
                </a:rPr>
                <a:t>因为我们</a:t>
              </a:r>
              <a:endParaRPr lang="en-US" sz="4800" b="1" dirty="0">
                <a:solidFill>
                  <a:srgbClr val="FF0000"/>
                </a:solidFill>
                <a:latin typeface="华文彩云" pitchFamily="2" charset="-122"/>
                <a:ea typeface="华文彩云" pitchFamily="2" charset="-122"/>
                <a:sym typeface="楷体" pitchFamily="49" charset="-122"/>
              </a:endParaRPr>
            </a:p>
            <a:p>
              <a:pPr algn="ctr"/>
              <a:r>
                <a:rPr lang="zh-CN" altLang="en-US" sz="4800" b="1" dirty="0" smtClean="0">
                  <a:solidFill>
                    <a:srgbClr val="FF0000"/>
                  </a:solidFill>
                  <a:latin typeface="华文彩云" pitchFamily="2" charset="-122"/>
                  <a:ea typeface="华文彩云" pitchFamily="2" charset="-122"/>
                  <a:sym typeface="楷体" pitchFamily="49" charset="-122"/>
                </a:rPr>
                <a:t>“爸妈”不再孤单</a:t>
              </a:r>
              <a:endParaRPr lang="zh-CN" altLang="en-US" sz="4800" dirty="0">
                <a:solidFill>
                  <a:srgbClr val="000000"/>
                </a:solidFill>
                <a:latin typeface="华文彩云" pitchFamily="2" charset="-122"/>
                <a:ea typeface="华文彩云" pitchFamily="2" charset="-122"/>
                <a:sym typeface="楷体" pitchFamily="49" charset="-122"/>
              </a:endParaRPr>
            </a:p>
          </p:txBody>
        </p:sp>
      </p:grpSp>
      <p:sp>
        <p:nvSpPr>
          <p:cNvPr id="166918" name="矩形 4"/>
          <p:cNvSpPr>
            <a:spLocks noChangeArrowheads="1"/>
          </p:cNvSpPr>
          <p:nvPr/>
        </p:nvSpPr>
        <p:spPr bwMode="auto">
          <a:xfrm>
            <a:off x="5286380" y="6488113"/>
            <a:ext cx="39036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服务空巢老人，我们没有停止脚步！</a:t>
            </a:r>
            <a:endParaRPr lang="zh-CN" altLang="en-US" dirty="0"/>
          </a:p>
        </p:txBody>
      </p:sp>
      <p:pic>
        <p:nvPicPr>
          <p:cNvPr id="21511" name="Picture 2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010525" y="0"/>
            <a:ext cx="1133475" cy="101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1" name="组合 30"/>
          <p:cNvGrpSpPr/>
          <p:nvPr/>
        </p:nvGrpSpPr>
        <p:grpSpPr>
          <a:xfrm>
            <a:off x="828675" y="1728798"/>
            <a:ext cx="7696200" cy="3200400"/>
            <a:chOff x="828675" y="1443046"/>
            <a:chExt cx="7696200" cy="3200400"/>
          </a:xfrm>
        </p:grpSpPr>
        <p:sp>
          <p:nvSpPr>
            <p:cNvPr id="166920" name="AutoShape 8"/>
            <p:cNvSpPr>
              <a:spLocks noChangeArrowheads="1"/>
            </p:cNvSpPr>
            <p:nvPr/>
          </p:nvSpPr>
          <p:spPr bwMode="auto">
            <a:xfrm>
              <a:off x="828675" y="1443046"/>
              <a:ext cx="7696200" cy="320040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FF6600"/>
                </a:gs>
                <a:gs pos="100000">
                  <a:srgbClr val="752F00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6921" name="Line 9"/>
            <p:cNvSpPr>
              <a:spLocks noChangeShapeType="1"/>
            </p:cNvSpPr>
            <p:nvPr/>
          </p:nvSpPr>
          <p:spPr bwMode="auto">
            <a:xfrm flipH="1">
              <a:off x="2628900" y="3819534"/>
              <a:ext cx="4075113" cy="9525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miter lim="800000"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6922" name="Line 10"/>
            <p:cNvSpPr>
              <a:spLocks noChangeShapeType="1"/>
            </p:cNvSpPr>
            <p:nvPr/>
          </p:nvSpPr>
          <p:spPr bwMode="auto">
            <a:xfrm>
              <a:off x="2555875" y="2379671"/>
              <a:ext cx="4075113" cy="9525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miter lim="800000"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6923" name="Oval 11"/>
            <p:cNvSpPr>
              <a:spLocks noChangeArrowheads="1"/>
            </p:cNvSpPr>
            <p:nvPr/>
          </p:nvSpPr>
          <p:spPr bwMode="auto">
            <a:xfrm>
              <a:off x="6300788" y="2379671"/>
              <a:ext cx="1423987" cy="1423988"/>
            </a:xfrm>
            <a:prstGeom prst="ellipse">
              <a:avLst/>
            </a:prstGeom>
            <a:gradFill rotWithShape="1">
              <a:gsLst>
                <a:gs pos="0">
                  <a:srgbClr val="E0AAA8"/>
                </a:gs>
                <a:gs pos="100000">
                  <a:schemeClr val="accent2"/>
                </a:gs>
              </a:gsLst>
              <a:path path="shape">
                <a:fillToRect l="50000" t="50000" r="50000" b="50000"/>
              </a:path>
            </a:gradFill>
            <a:ln w="9525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6924" name="Oval 12"/>
            <p:cNvSpPr>
              <a:spLocks noChangeArrowheads="1"/>
            </p:cNvSpPr>
            <p:nvPr/>
          </p:nvSpPr>
          <p:spPr bwMode="auto">
            <a:xfrm>
              <a:off x="1619250" y="2379671"/>
              <a:ext cx="1425575" cy="1423988"/>
            </a:xfrm>
            <a:prstGeom prst="ellipse">
              <a:avLst/>
            </a:prstGeom>
            <a:gradFill rotWithShape="1">
              <a:gsLst>
                <a:gs pos="0">
                  <a:srgbClr val="DBE9F5"/>
                </a:gs>
                <a:gs pos="100000">
                  <a:srgbClr val="92BCE2"/>
                </a:gs>
              </a:gsLst>
              <a:path path="shape">
                <a:fillToRect l="50000" t="50000" r="50000" b="50000"/>
              </a:path>
            </a:gradFill>
            <a:ln w="9525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6925" name="AutoShape 13"/>
            <p:cNvSpPr>
              <a:spLocks noChangeArrowheads="1"/>
            </p:cNvSpPr>
            <p:nvPr/>
          </p:nvSpPr>
          <p:spPr bwMode="auto">
            <a:xfrm>
              <a:off x="2700338" y="1658946"/>
              <a:ext cx="1958975" cy="468313"/>
            </a:xfrm>
            <a:prstGeom prst="chevron">
              <a:avLst>
                <a:gd name="adj" fmla="val 43225"/>
              </a:avLst>
            </a:prstGeom>
            <a:solidFill>
              <a:srgbClr val="FFFFFF">
                <a:alpha val="50195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6926" name="AutoShape 14"/>
            <p:cNvSpPr>
              <a:spLocks noChangeArrowheads="1"/>
            </p:cNvSpPr>
            <p:nvPr/>
          </p:nvSpPr>
          <p:spPr bwMode="auto">
            <a:xfrm>
              <a:off x="4716463" y="1658946"/>
              <a:ext cx="1958975" cy="468313"/>
            </a:xfrm>
            <a:prstGeom prst="chevron">
              <a:avLst>
                <a:gd name="adj" fmla="val 43225"/>
              </a:avLst>
            </a:prstGeom>
            <a:solidFill>
              <a:srgbClr val="FFFFFF">
                <a:alpha val="50195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" name="Group 15"/>
            <p:cNvGrpSpPr>
              <a:grpSpLocks/>
            </p:cNvGrpSpPr>
            <p:nvPr/>
          </p:nvGrpSpPr>
          <p:grpSpPr bwMode="auto">
            <a:xfrm>
              <a:off x="5868988" y="1658946"/>
              <a:ext cx="2459037" cy="2765425"/>
              <a:chOff x="0" y="0"/>
              <a:chExt cx="1549" cy="1742"/>
            </a:xfrm>
          </p:grpSpPr>
          <p:sp>
            <p:nvSpPr>
              <p:cNvPr id="166939" name="AutoShape 16"/>
              <p:cNvSpPr>
                <a:spLocks/>
              </p:cNvSpPr>
              <p:nvPr/>
            </p:nvSpPr>
            <p:spPr bwMode="auto">
              <a:xfrm rot="5400000">
                <a:off x="-96" y="88"/>
                <a:ext cx="1742" cy="154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1600"/>
                  <a:gd name="T31" fmla="*/ 0 h 21600"/>
                  <a:gd name="T32" fmla="*/ 21600 w 21600"/>
                  <a:gd name="T33" fmla="*/ 8478 h 216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1600" h="21600">
                    <a:moveTo>
                      <a:pt x="3695" y="11280"/>
                    </a:moveTo>
                    <a:cubicBezTo>
                      <a:pt x="3684" y="11120"/>
                      <a:pt x="3679" y="10960"/>
                      <a:pt x="3679" y="10800"/>
                    </a:cubicBezTo>
                    <a:cubicBezTo>
                      <a:pt x="3679" y="6867"/>
                      <a:pt x="6867" y="3679"/>
                      <a:pt x="10800" y="3679"/>
                    </a:cubicBezTo>
                    <a:cubicBezTo>
                      <a:pt x="14732" y="3679"/>
                      <a:pt x="17921" y="6867"/>
                      <a:pt x="17921" y="10800"/>
                    </a:cubicBezTo>
                    <a:cubicBezTo>
                      <a:pt x="17921" y="10960"/>
                      <a:pt x="17915" y="11120"/>
                      <a:pt x="17904" y="11280"/>
                    </a:cubicBezTo>
                    <a:lnTo>
                      <a:pt x="21575" y="11529"/>
                    </a:lnTo>
                    <a:cubicBezTo>
                      <a:pt x="21591" y="11286"/>
                      <a:pt x="21600" y="11043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ubicBezTo>
                      <a:pt x="-1" y="11043"/>
                      <a:pt x="8" y="11286"/>
                      <a:pt x="24" y="1152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6940" name="AutoShape 17"/>
              <p:cNvSpPr>
                <a:spLocks noChangeArrowheads="1"/>
              </p:cNvSpPr>
              <p:nvPr/>
            </p:nvSpPr>
            <p:spPr bwMode="auto">
              <a:xfrm>
                <a:off x="532" y="2"/>
                <a:ext cx="411" cy="295"/>
              </a:xfrm>
              <a:prstGeom prst="chevron">
                <a:avLst>
                  <a:gd name="adj" fmla="val 44744"/>
                </a:avLst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6941" name="AutoShape 18"/>
              <p:cNvSpPr>
                <a:spLocks noChangeArrowheads="1"/>
              </p:cNvSpPr>
              <p:nvPr/>
            </p:nvSpPr>
            <p:spPr bwMode="auto">
              <a:xfrm rot="10800000">
                <a:off x="551" y="1444"/>
                <a:ext cx="314" cy="295"/>
              </a:xfrm>
              <a:prstGeom prst="chevron">
                <a:avLst>
                  <a:gd name="adj" fmla="val 44069"/>
                </a:avLst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66928" name="AutoShape 19"/>
            <p:cNvSpPr>
              <a:spLocks noChangeArrowheads="1"/>
            </p:cNvSpPr>
            <p:nvPr/>
          </p:nvSpPr>
          <p:spPr bwMode="auto">
            <a:xfrm flipH="1">
              <a:off x="2844800" y="3963996"/>
              <a:ext cx="3889375" cy="466725"/>
            </a:xfrm>
            <a:prstGeom prst="chevron">
              <a:avLst>
                <a:gd name="adj" fmla="val 47724"/>
              </a:avLst>
            </a:prstGeom>
            <a:solidFill>
              <a:srgbClr val="E8BD5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" name="Group 20"/>
            <p:cNvGrpSpPr>
              <a:grpSpLocks/>
            </p:cNvGrpSpPr>
            <p:nvPr/>
          </p:nvGrpSpPr>
          <p:grpSpPr bwMode="auto">
            <a:xfrm>
              <a:off x="971550" y="1658946"/>
              <a:ext cx="2459038" cy="2767013"/>
              <a:chOff x="0" y="0"/>
              <a:chExt cx="1549" cy="1743"/>
            </a:xfrm>
          </p:grpSpPr>
          <p:sp>
            <p:nvSpPr>
              <p:cNvPr id="166936" name="AutoShape 21"/>
              <p:cNvSpPr>
                <a:spLocks/>
              </p:cNvSpPr>
              <p:nvPr/>
            </p:nvSpPr>
            <p:spPr bwMode="auto">
              <a:xfrm rot="16200000" flipH="1">
                <a:off x="-96" y="88"/>
                <a:ext cx="1742" cy="154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1600"/>
                  <a:gd name="T31" fmla="*/ 0 h 21600"/>
                  <a:gd name="T32" fmla="*/ 21600 w 21600"/>
                  <a:gd name="T33" fmla="*/ 9120 h 216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1600" h="21600">
                    <a:moveTo>
                      <a:pt x="3695" y="11670"/>
                    </a:moveTo>
                    <a:cubicBezTo>
                      <a:pt x="3659" y="11382"/>
                      <a:pt x="3642" y="11091"/>
                      <a:pt x="3642" y="10800"/>
                    </a:cubicBezTo>
                    <a:cubicBezTo>
                      <a:pt x="3642" y="6846"/>
                      <a:pt x="6846" y="3642"/>
                      <a:pt x="10800" y="3642"/>
                    </a:cubicBezTo>
                    <a:cubicBezTo>
                      <a:pt x="14753" y="3642"/>
                      <a:pt x="17958" y="6846"/>
                      <a:pt x="17958" y="10800"/>
                    </a:cubicBezTo>
                    <a:cubicBezTo>
                      <a:pt x="17958" y="11091"/>
                      <a:pt x="17940" y="11382"/>
                      <a:pt x="17904" y="11670"/>
                    </a:cubicBezTo>
                    <a:lnTo>
                      <a:pt x="21519" y="12114"/>
                    </a:lnTo>
                    <a:cubicBezTo>
                      <a:pt x="21573" y="11678"/>
                      <a:pt x="21600" y="11239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ubicBezTo>
                      <a:pt x="-1" y="11239"/>
                      <a:pt x="26" y="11678"/>
                      <a:pt x="80" y="12114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6937" name="AutoShape 22"/>
              <p:cNvSpPr>
                <a:spLocks noChangeArrowheads="1"/>
              </p:cNvSpPr>
              <p:nvPr/>
            </p:nvSpPr>
            <p:spPr bwMode="auto">
              <a:xfrm>
                <a:off x="702" y="2"/>
                <a:ext cx="411" cy="295"/>
              </a:xfrm>
              <a:prstGeom prst="chevron">
                <a:avLst>
                  <a:gd name="adj" fmla="val 44744"/>
                </a:avLst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6938" name="AutoShape 23"/>
              <p:cNvSpPr>
                <a:spLocks noChangeArrowheads="1"/>
              </p:cNvSpPr>
              <p:nvPr/>
            </p:nvSpPr>
            <p:spPr bwMode="auto">
              <a:xfrm rot="10800000">
                <a:off x="690" y="1448"/>
                <a:ext cx="499" cy="295"/>
              </a:xfrm>
              <a:prstGeom prst="chevron">
                <a:avLst>
                  <a:gd name="adj" fmla="val 46783"/>
                </a:avLst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66930" name="Rectangle 24"/>
            <p:cNvSpPr>
              <a:spLocks noChangeArrowheads="1"/>
            </p:cNvSpPr>
            <p:nvPr/>
          </p:nvSpPr>
          <p:spPr bwMode="auto">
            <a:xfrm>
              <a:off x="3492500" y="4035434"/>
              <a:ext cx="2303463" cy="334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600" b="1" dirty="0">
                  <a:ea typeface="楷体" pitchFamily="49" charset="-122"/>
                </a:rPr>
                <a:t>志愿者提供服务</a:t>
              </a:r>
            </a:p>
          </p:txBody>
        </p:sp>
        <p:sp>
          <p:nvSpPr>
            <p:cNvPr id="166931" name="Rectangle 25"/>
            <p:cNvSpPr>
              <a:spLocks noChangeArrowheads="1"/>
            </p:cNvSpPr>
            <p:nvPr/>
          </p:nvSpPr>
          <p:spPr bwMode="auto">
            <a:xfrm>
              <a:off x="3060700" y="1731971"/>
              <a:ext cx="127317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600" b="1" dirty="0">
                  <a:ea typeface="楷体" pitchFamily="49" charset="-122"/>
                </a:rPr>
                <a:t>老人需求</a:t>
              </a:r>
            </a:p>
          </p:txBody>
        </p:sp>
        <p:sp>
          <p:nvSpPr>
            <p:cNvPr id="166932" name="Rectangle 26"/>
            <p:cNvSpPr>
              <a:spLocks noChangeArrowheads="1"/>
            </p:cNvSpPr>
            <p:nvPr/>
          </p:nvSpPr>
          <p:spPr bwMode="auto">
            <a:xfrm>
              <a:off x="5003800" y="1731971"/>
              <a:ext cx="127317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600" b="1" dirty="0">
                  <a:ea typeface="楷体" pitchFamily="49" charset="-122"/>
                </a:rPr>
                <a:t>社区管理</a:t>
              </a:r>
            </a:p>
          </p:txBody>
        </p:sp>
        <p:sp>
          <p:nvSpPr>
            <p:cNvPr id="166933" name="Rectangle 27"/>
            <p:cNvSpPr>
              <a:spLocks noChangeArrowheads="1"/>
            </p:cNvSpPr>
            <p:nvPr/>
          </p:nvSpPr>
          <p:spPr bwMode="auto">
            <a:xfrm>
              <a:off x="1619250" y="2738446"/>
              <a:ext cx="1425575" cy="701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000" b="1">
                  <a:solidFill>
                    <a:srgbClr val="000000"/>
                  </a:solidFill>
                  <a:ea typeface="楷体" pitchFamily="49" charset="-122"/>
                </a:rPr>
                <a:t>空巢</a:t>
              </a:r>
            </a:p>
            <a:p>
              <a:pPr algn="ctr"/>
              <a:r>
                <a:rPr lang="zh-CN" altLang="en-US" sz="2000" b="1">
                  <a:solidFill>
                    <a:srgbClr val="000000"/>
                  </a:solidFill>
                  <a:ea typeface="楷体" pitchFamily="49" charset="-122"/>
                </a:rPr>
                <a:t>老人</a:t>
              </a:r>
            </a:p>
          </p:txBody>
        </p:sp>
        <p:sp>
          <p:nvSpPr>
            <p:cNvPr id="166934" name="Rectangle 28"/>
            <p:cNvSpPr>
              <a:spLocks noChangeArrowheads="1"/>
            </p:cNvSpPr>
            <p:nvPr/>
          </p:nvSpPr>
          <p:spPr bwMode="auto">
            <a:xfrm>
              <a:off x="6300788" y="2811471"/>
              <a:ext cx="1423987" cy="701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000000"/>
                  </a:solidFill>
                  <a:ea typeface="楷体" pitchFamily="49" charset="-122"/>
                </a:rPr>
                <a:t>服务</a:t>
              </a:r>
            </a:p>
            <a:p>
              <a:pPr algn="ctr"/>
              <a:r>
                <a:rPr lang="zh-CN" altLang="en-US" sz="2000" b="1" dirty="0">
                  <a:solidFill>
                    <a:srgbClr val="000000"/>
                  </a:solidFill>
                  <a:ea typeface="楷体" pitchFamily="49" charset="-122"/>
                </a:rPr>
                <a:t>平台</a:t>
              </a:r>
            </a:p>
          </p:txBody>
        </p:sp>
        <p:sp>
          <p:nvSpPr>
            <p:cNvPr id="166935" name="Text Box 29"/>
            <p:cNvSpPr txBox="1">
              <a:spLocks noChangeArrowheads="1"/>
            </p:cNvSpPr>
            <p:nvPr/>
          </p:nvSpPr>
          <p:spPr bwMode="auto">
            <a:xfrm>
              <a:off x="3045298" y="2340619"/>
              <a:ext cx="3286148" cy="1477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zh-CN" altLang="en-US" b="1" dirty="0" smtClean="0">
                  <a:solidFill>
                    <a:schemeClr val="bg1"/>
                  </a:solidFill>
                  <a:latin typeface="楷体" pitchFamily="49" charset="-122"/>
                  <a:ea typeface="楷体" pitchFamily="49" charset="-122"/>
                  <a:sym typeface="楷体" pitchFamily="49" charset="-122"/>
                </a:rPr>
                <a:t>    以云计算和移动互联网技术为依托，集网格化管理和志愿者服务为一体，形成“政府主导，爱心人士资助，</a:t>
              </a:r>
              <a:r>
                <a:rPr lang="zh-CN" altLang="en-US" b="1" dirty="0" smtClean="0">
                  <a:solidFill>
                    <a:schemeClr val="bg1"/>
                  </a:solidFill>
                  <a:latin typeface="楷体" pitchFamily="49" charset="-122"/>
                  <a:ea typeface="楷体" pitchFamily="49" charset="-122"/>
                  <a:sym typeface="楷体" pitchFamily="49" charset="-122"/>
                </a:rPr>
                <a:t>社区工作者支持”</a:t>
              </a:r>
              <a:r>
                <a:rPr lang="zh-CN" altLang="en-US" b="1" dirty="0" smtClean="0">
                  <a:solidFill>
                    <a:schemeClr val="bg1"/>
                  </a:solidFill>
                  <a:latin typeface="楷体" pitchFamily="49" charset="-122"/>
                  <a:ea typeface="楷体" pitchFamily="49" charset="-122"/>
                  <a:sym typeface="楷体" pitchFamily="49" charset="-122"/>
                </a:rPr>
                <a:t>的信息服务平台。</a:t>
              </a:r>
              <a:endParaRPr lang="zh-CN" altLang="en-US" b="1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  <a:sym typeface="楷体" pitchFamily="49" charset="-122"/>
              </a:endParaRPr>
            </a:p>
          </p:txBody>
        </p:sp>
      </p:grpSp>
      <p:sp>
        <p:nvSpPr>
          <p:cNvPr id="33" name="矩形 55"/>
          <p:cNvSpPr>
            <a:spLocks noChangeArrowheads="1"/>
          </p:cNvSpPr>
          <p:nvPr/>
        </p:nvSpPr>
        <p:spPr bwMode="auto">
          <a:xfrm>
            <a:off x="0" y="285750"/>
            <a:ext cx="575349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二、</a:t>
            </a:r>
            <a:r>
              <a:rPr lang="zh-CN" altLang="en-US" sz="48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项目创意与特色</a:t>
            </a:r>
            <a:endParaRPr lang="zh-CN" altLang="en-US" sz="48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" dur="10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 bldLvl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62" name="图片 38" descr="图片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8963" name="圆角矩形 1"/>
          <p:cNvSpPr>
            <a:spLocks noChangeArrowheads="1"/>
          </p:cNvSpPr>
          <p:nvPr/>
        </p:nvSpPr>
        <p:spPr bwMode="auto">
          <a:xfrm>
            <a:off x="300039" y="1193800"/>
            <a:ext cx="1584325" cy="720725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31859B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3200" b="1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老人</a:t>
            </a:r>
            <a:endParaRPr lang="zh-CN" altLang="en-US"/>
          </a:p>
        </p:txBody>
      </p:sp>
      <p:sp>
        <p:nvSpPr>
          <p:cNvPr id="168964" name="圆角矩形 4"/>
          <p:cNvSpPr>
            <a:spLocks noChangeArrowheads="1"/>
          </p:cNvSpPr>
          <p:nvPr/>
        </p:nvSpPr>
        <p:spPr bwMode="auto">
          <a:xfrm>
            <a:off x="357158" y="5214950"/>
            <a:ext cx="1762125" cy="719138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31859B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32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志愿者</a:t>
            </a:r>
            <a:endParaRPr lang="zh-CN" altLang="en-US" sz="3200" dirty="0">
              <a:solidFill>
                <a:srgbClr val="FF0000"/>
              </a:solidFill>
              <a:latin typeface="楷体" pitchFamily="49" charset="-122"/>
              <a:ea typeface="楷体" pitchFamily="49" charset="-122"/>
              <a:sym typeface="楷体" pitchFamily="49" charset="-122"/>
            </a:endParaRPr>
          </a:p>
        </p:txBody>
      </p:sp>
      <p:sp>
        <p:nvSpPr>
          <p:cNvPr id="168967" name="流程图: 准备 7"/>
          <p:cNvSpPr>
            <a:spLocks noChangeArrowheads="1"/>
          </p:cNvSpPr>
          <p:nvPr/>
        </p:nvSpPr>
        <p:spPr bwMode="auto">
          <a:xfrm>
            <a:off x="4071934" y="2714620"/>
            <a:ext cx="1857388" cy="1500198"/>
          </a:xfrm>
          <a:prstGeom prst="flowChartPreparation">
            <a:avLst/>
          </a:prstGeom>
          <a:solidFill>
            <a:schemeClr val="bg1"/>
          </a:solidFill>
          <a:ln w="25400">
            <a:solidFill>
              <a:srgbClr val="0A5190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3600" dirty="0" smtClean="0">
                <a:solidFill>
                  <a:srgbClr val="FF0000"/>
                </a:solidFill>
                <a:latin typeface="华文琥珀" pitchFamily="2" charset="-122"/>
                <a:ea typeface="华文琥珀" pitchFamily="2" charset="-122"/>
                <a:sym typeface="楷体" pitchFamily="49" charset="-122"/>
              </a:rPr>
              <a:t>服务</a:t>
            </a:r>
            <a:r>
              <a:rPr lang="zh-CN" altLang="en-US" sz="3600" dirty="0" smtClean="0">
                <a:solidFill>
                  <a:srgbClr val="FF0000"/>
                </a:solidFill>
                <a:latin typeface="华文琥珀" pitchFamily="2" charset="-122"/>
                <a:ea typeface="华文琥珀" pitchFamily="2" charset="-122"/>
                <a:sym typeface="楷体" pitchFamily="49" charset="-122"/>
              </a:rPr>
              <a:t>平台</a:t>
            </a:r>
            <a:endParaRPr lang="zh-CN" altLang="en-US" sz="2000" dirty="0"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168968" name="流程图: 终止 11"/>
          <p:cNvSpPr>
            <a:spLocks noChangeArrowheads="1"/>
          </p:cNvSpPr>
          <p:nvPr/>
        </p:nvSpPr>
        <p:spPr bwMode="auto">
          <a:xfrm>
            <a:off x="7715272" y="1214422"/>
            <a:ext cx="903287" cy="431800"/>
          </a:xfrm>
          <a:prstGeom prst="flowChartTerminator">
            <a:avLst/>
          </a:prstGeom>
          <a:solidFill>
            <a:srgbClr val="31859B"/>
          </a:solidFill>
          <a:ln w="25400">
            <a:solidFill>
              <a:srgbClr val="205867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2000" dirty="0">
                <a:solidFill>
                  <a:srgbClr val="FFFFFF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社区</a:t>
            </a:r>
            <a:r>
              <a:rPr lang="en-US" altLang="zh-CN" sz="2000" dirty="0">
                <a:solidFill>
                  <a:srgbClr val="FFFFFF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1</a:t>
            </a:r>
            <a:endParaRPr lang="zh-CN" altLang="en-US" sz="2000" dirty="0">
              <a:solidFill>
                <a:srgbClr val="FFFFFF"/>
              </a:solidFill>
              <a:latin typeface="楷体" pitchFamily="49" charset="-122"/>
              <a:ea typeface="楷体" pitchFamily="49" charset="-122"/>
              <a:sym typeface="楷体" pitchFamily="49" charset="-122"/>
            </a:endParaRPr>
          </a:p>
        </p:txBody>
      </p:sp>
      <p:sp>
        <p:nvSpPr>
          <p:cNvPr id="168969" name="流程图: 终止 12"/>
          <p:cNvSpPr>
            <a:spLocks noChangeArrowheads="1"/>
          </p:cNvSpPr>
          <p:nvPr/>
        </p:nvSpPr>
        <p:spPr bwMode="auto">
          <a:xfrm>
            <a:off x="7715272" y="1714488"/>
            <a:ext cx="939800" cy="431800"/>
          </a:xfrm>
          <a:prstGeom prst="flowChartTerminator">
            <a:avLst/>
          </a:prstGeom>
          <a:solidFill>
            <a:srgbClr val="31859B"/>
          </a:solidFill>
          <a:ln w="25400">
            <a:solidFill>
              <a:srgbClr val="205867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2000" dirty="0">
                <a:solidFill>
                  <a:srgbClr val="FFFFFF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社区</a:t>
            </a:r>
            <a:r>
              <a:rPr lang="en-US" altLang="zh-CN" sz="2000" dirty="0">
                <a:solidFill>
                  <a:srgbClr val="FFFFFF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2</a:t>
            </a:r>
            <a:endParaRPr lang="zh-CN" altLang="en-US" sz="2000" dirty="0">
              <a:solidFill>
                <a:srgbClr val="FFFFFF"/>
              </a:solidFill>
              <a:latin typeface="楷体" pitchFamily="49" charset="-122"/>
              <a:ea typeface="楷体" pitchFamily="49" charset="-122"/>
              <a:sym typeface="楷体" pitchFamily="49" charset="-122"/>
            </a:endParaRPr>
          </a:p>
        </p:txBody>
      </p:sp>
      <p:sp>
        <p:nvSpPr>
          <p:cNvPr id="168970" name="流程图: 终止 15"/>
          <p:cNvSpPr>
            <a:spLocks noChangeArrowheads="1"/>
          </p:cNvSpPr>
          <p:nvPr/>
        </p:nvSpPr>
        <p:spPr bwMode="auto">
          <a:xfrm>
            <a:off x="5214942" y="6215082"/>
            <a:ext cx="1236662" cy="431800"/>
          </a:xfrm>
          <a:prstGeom prst="flowChartTerminator">
            <a:avLst/>
          </a:prstGeom>
          <a:solidFill>
            <a:srgbClr val="31859B"/>
          </a:solidFill>
          <a:ln w="25400">
            <a:solidFill>
              <a:srgbClr val="0A5190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2400" b="1" dirty="0">
                <a:solidFill>
                  <a:srgbClr val="FFFFFF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网友</a:t>
            </a:r>
            <a:endParaRPr lang="zh-CN" altLang="en-US" dirty="0"/>
          </a:p>
        </p:txBody>
      </p:sp>
      <p:cxnSp>
        <p:nvCxnSpPr>
          <p:cNvPr id="168972" name="肘形连接符 27"/>
          <p:cNvCxnSpPr>
            <a:cxnSpLocks noChangeShapeType="1"/>
            <a:stCxn id="168970" idx="1"/>
            <a:endCxn id="168964" idx="2"/>
          </p:cNvCxnSpPr>
          <p:nvPr/>
        </p:nvCxnSpPr>
        <p:spPr bwMode="auto">
          <a:xfrm rot="10800000">
            <a:off x="1238222" y="5934088"/>
            <a:ext cx="3976721" cy="496894"/>
          </a:xfrm>
          <a:prstGeom prst="bentConnector2">
            <a:avLst/>
          </a:prstGeom>
          <a:noFill/>
          <a:ln w="63500">
            <a:solidFill>
              <a:srgbClr val="31859B"/>
            </a:solidFill>
            <a:miter lim="800000"/>
            <a:headEnd/>
            <a:tailEnd type="arrow" w="med" len="med"/>
          </a:ln>
        </p:spPr>
      </p:cxnSp>
      <p:sp>
        <p:nvSpPr>
          <p:cNvPr id="168973" name="右箭头 28"/>
          <p:cNvSpPr>
            <a:spLocks noChangeArrowheads="1"/>
          </p:cNvSpPr>
          <p:nvPr/>
        </p:nvSpPr>
        <p:spPr bwMode="auto">
          <a:xfrm rot="19334175">
            <a:off x="2126171" y="4609658"/>
            <a:ext cx="2077946" cy="45719"/>
          </a:xfrm>
          <a:prstGeom prst="rightArrow">
            <a:avLst>
              <a:gd name="adj1" fmla="val 50000"/>
              <a:gd name="adj2" fmla="val 50365"/>
            </a:avLst>
          </a:prstGeom>
          <a:solidFill>
            <a:srgbClr val="31859B"/>
          </a:solidFill>
          <a:ln w="25400">
            <a:solidFill>
              <a:srgbClr val="31859B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68975" name="TextBox 29709"/>
          <p:cNvSpPr>
            <a:spLocks noChangeArrowheads="1"/>
          </p:cNvSpPr>
          <p:nvPr/>
        </p:nvSpPr>
        <p:spPr bwMode="auto">
          <a:xfrm rot="2334741">
            <a:off x="2300032" y="2353693"/>
            <a:ext cx="2038350" cy="430212"/>
          </a:xfrm>
          <a:custGeom>
            <a:avLst/>
            <a:gdLst>
              <a:gd name="T0" fmla="*/ 6341188 w 1633323"/>
              <a:gd name="T1" fmla="*/ 2357219 h 334984"/>
              <a:gd name="T2" fmla="*/ 81336405 w 1633323"/>
              <a:gd name="T3" fmla="*/ 0 h 334984"/>
              <a:gd name="T4" fmla="*/ 86199901 w 1633323"/>
              <a:gd name="T5" fmla="*/ 30250171 h 334984"/>
              <a:gd name="T6" fmla="*/ 67858175 w 1633323"/>
              <a:gd name="T7" fmla="*/ 14699312 h 334984"/>
              <a:gd name="T8" fmla="*/ 0 w 1633323"/>
              <a:gd name="T9" fmla="*/ 33250013 h 334984"/>
              <a:gd name="T10" fmla="*/ 6341188 w 1633323"/>
              <a:gd name="T11" fmla="*/ 2357219 h 33498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33323"/>
              <a:gd name="T19" fmla="*/ 0 h 334984"/>
              <a:gd name="T20" fmla="*/ 1633323 w 1633323"/>
              <a:gd name="T21" fmla="*/ 334984 h 33498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33323" h="334984">
                <a:moveTo>
                  <a:pt x="120152" y="23395"/>
                </a:moveTo>
                <a:lnTo>
                  <a:pt x="1541171" y="0"/>
                </a:lnTo>
                <a:lnTo>
                  <a:pt x="1633323" y="300219"/>
                </a:lnTo>
                <a:cubicBezTo>
                  <a:pt x="1587037" y="344677"/>
                  <a:pt x="1558005" y="140922"/>
                  <a:pt x="1285785" y="145884"/>
                </a:cubicBezTo>
                <a:cubicBezTo>
                  <a:pt x="1013565" y="150846"/>
                  <a:pt x="190551" y="370549"/>
                  <a:pt x="0" y="329991"/>
                </a:cubicBezTo>
                <a:lnTo>
                  <a:pt x="120152" y="23395"/>
                </a:lnTo>
                <a:close/>
              </a:path>
            </a:pathLst>
          </a:cu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200" b="1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幸福指数反馈</a:t>
            </a:r>
            <a:endParaRPr lang="zh-CN" altLang="en-US" dirty="0"/>
          </a:p>
        </p:txBody>
      </p:sp>
      <p:sp>
        <p:nvSpPr>
          <p:cNvPr id="168976" name="TextBox 29711"/>
          <p:cNvSpPr>
            <a:spLocks noChangeArrowheads="1"/>
          </p:cNvSpPr>
          <p:nvPr/>
        </p:nvSpPr>
        <p:spPr bwMode="auto">
          <a:xfrm rot="2245702">
            <a:off x="2088258" y="2700001"/>
            <a:ext cx="1508125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200" b="1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服务需求</a:t>
            </a:r>
            <a:endParaRPr lang="zh-CN" altLang="en-US" dirty="0"/>
          </a:p>
        </p:txBody>
      </p:sp>
      <p:sp>
        <p:nvSpPr>
          <p:cNvPr id="168979" name="上箭头 29713"/>
          <p:cNvSpPr>
            <a:spLocks noChangeArrowheads="1"/>
          </p:cNvSpPr>
          <p:nvPr/>
        </p:nvSpPr>
        <p:spPr bwMode="auto">
          <a:xfrm>
            <a:off x="928689" y="1928813"/>
            <a:ext cx="533400" cy="3286137"/>
          </a:xfrm>
          <a:prstGeom prst="upArrow">
            <a:avLst>
              <a:gd name="adj1" fmla="val 50000"/>
              <a:gd name="adj2" fmla="val 49873"/>
            </a:avLst>
          </a:prstGeom>
          <a:solidFill>
            <a:srgbClr val="31859B"/>
          </a:solidFill>
          <a:ln w="25400">
            <a:solidFill>
              <a:srgbClr val="0A5190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2800" b="1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提供服务</a:t>
            </a:r>
            <a:endParaRPr lang="zh-CN" altLang="en-US"/>
          </a:p>
        </p:txBody>
      </p:sp>
      <p:sp>
        <p:nvSpPr>
          <p:cNvPr id="168980" name="TextBox 29714"/>
          <p:cNvSpPr>
            <a:spLocks noChangeArrowheads="1"/>
          </p:cNvSpPr>
          <p:nvPr/>
        </p:nvSpPr>
        <p:spPr bwMode="auto">
          <a:xfrm rot="19292861">
            <a:off x="2411450" y="4453928"/>
            <a:ext cx="2082800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200" b="1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服务</a:t>
            </a:r>
            <a:r>
              <a:rPr lang="zh-CN" altLang="en-US" sz="2200" b="1" dirty="0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能力确认</a:t>
            </a:r>
            <a:endParaRPr lang="zh-CN" altLang="en-US" dirty="0"/>
          </a:p>
        </p:txBody>
      </p:sp>
      <p:sp>
        <p:nvSpPr>
          <p:cNvPr id="168981" name="TextBox 53"/>
          <p:cNvSpPr>
            <a:spLocks noChangeArrowheads="1"/>
          </p:cNvSpPr>
          <p:nvPr/>
        </p:nvSpPr>
        <p:spPr bwMode="auto">
          <a:xfrm rot="-2283750">
            <a:off x="1880370" y="3928434"/>
            <a:ext cx="2463800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200" b="1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传递</a:t>
            </a:r>
            <a:r>
              <a:rPr lang="zh-CN" altLang="en-US" sz="2200" b="1" dirty="0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服务</a:t>
            </a:r>
            <a:r>
              <a:rPr lang="zh-CN" altLang="en-US" sz="2200" b="1" dirty="0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指令</a:t>
            </a:r>
            <a:endParaRPr lang="zh-CN" altLang="en-US" dirty="0"/>
          </a:p>
        </p:txBody>
      </p:sp>
      <p:sp>
        <p:nvSpPr>
          <p:cNvPr id="168982" name="TextBox 29719"/>
          <p:cNvSpPr>
            <a:spLocks noChangeArrowheads="1"/>
          </p:cNvSpPr>
          <p:nvPr/>
        </p:nvSpPr>
        <p:spPr bwMode="auto">
          <a:xfrm>
            <a:off x="3000364" y="5715016"/>
            <a:ext cx="1751012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200" b="1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后台认证</a:t>
            </a:r>
            <a:endParaRPr lang="zh-CN" altLang="en-US"/>
          </a:p>
        </p:txBody>
      </p:sp>
      <p:sp>
        <p:nvSpPr>
          <p:cNvPr id="168984" name="流程图: 终止 65"/>
          <p:cNvSpPr>
            <a:spLocks noChangeArrowheads="1"/>
          </p:cNvSpPr>
          <p:nvPr/>
        </p:nvSpPr>
        <p:spPr bwMode="auto">
          <a:xfrm>
            <a:off x="7715272" y="2214554"/>
            <a:ext cx="939800" cy="431800"/>
          </a:xfrm>
          <a:prstGeom prst="flowChartTerminator">
            <a:avLst/>
          </a:prstGeom>
          <a:solidFill>
            <a:srgbClr val="31859B"/>
          </a:solidFill>
          <a:ln w="25400">
            <a:solidFill>
              <a:srgbClr val="205867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……</a:t>
            </a:r>
            <a:endParaRPr lang="zh-CN" altLang="en-US" dirty="0">
              <a:solidFill>
                <a:srgbClr val="FFFFFF"/>
              </a:solidFill>
              <a:latin typeface="楷体" pitchFamily="49" charset="-122"/>
              <a:ea typeface="楷体" pitchFamily="49" charset="-122"/>
              <a:sym typeface="楷体" pitchFamily="49" charset="-122"/>
            </a:endParaRPr>
          </a:p>
        </p:txBody>
      </p:sp>
      <p:sp>
        <p:nvSpPr>
          <p:cNvPr id="168991" name="左右箭头 72"/>
          <p:cNvSpPr>
            <a:spLocks noChangeArrowheads="1"/>
          </p:cNvSpPr>
          <p:nvPr/>
        </p:nvSpPr>
        <p:spPr bwMode="auto">
          <a:xfrm rot="2347083">
            <a:off x="5584014" y="4752921"/>
            <a:ext cx="2314921" cy="45719"/>
          </a:xfrm>
          <a:prstGeom prst="leftRightArrow">
            <a:avLst>
              <a:gd name="adj1" fmla="val 50000"/>
              <a:gd name="adj2" fmla="val 49977"/>
            </a:avLst>
          </a:prstGeom>
          <a:solidFill>
            <a:srgbClr val="31859B"/>
          </a:solidFill>
          <a:ln w="25400">
            <a:solidFill>
              <a:srgbClr val="31859B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3584" name="TextBox 2"/>
          <p:cNvSpPr>
            <a:spLocks noChangeArrowheads="1"/>
          </p:cNvSpPr>
          <p:nvPr/>
        </p:nvSpPr>
        <p:spPr bwMode="auto">
          <a:xfrm>
            <a:off x="357188" y="214313"/>
            <a:ext cx="58324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 b="1" dirty="0" smtClean="0">
                <a:solidFill>
                  <a:schemeClr val="hlink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（二）项目解决方案</a:t>
            </a:r>
            <a:endParaRPr lang="zh-CN" altLang="en-US" sz="3600" b="1" dirty="0">
              <a:solidFill>
                <a:schemeClr val="hlink"/>
              </a:solidFill>
              <a:latin typeface="楷体" pitchFamily="49" charset="-122"/>
              <a:ea typeface="楷体" pitchFamily="49" charset="-122"/>
              <a:sym typeface="楷体" pitchFamily="49" charset="-122"/>
            </a:endParaRPr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010525" y="0"/>
            <a:ext cx="1133475" cy="101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六边形 38"/>
          <p:cNvSpPr/>
          <p:nvPr/>
        </p:nvSpPr>
        <p:spPr bwMode="auto">
          <a:xfrm>
            <a:off x="7643834" y="5500702"/>
            <a:ext cx="1285884" cy="714380"/>
          </a:xfrm>
          <a:prstGeom prst="hexagon">
            <a:avLst/>
          </a:prstGeom>
          <a:solidFill>
            <a:schemeClr val="accent3"/>
          </a:solidFill>
          <a:ln w="127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sz="28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政府</a:t>
            </a:r>
            <a:endParaRPr kumimoji="0" lang="zh-CN" altLang="en-US" sz="28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0" name="右箭头 28"/>
          <p:cNvSpPr>
            <a:spLocks noChangeArrowheads="1"/>
          </p:cNvSpPr>
          <p:nvPr/>
        </p:nvSpPr>
        <p:spPr bwMode="auto">
          <a:xfrm rot="19449622" flipV="1">
            <a:off x="5862908" y="2608305"/>
            <a:ext cx="1961554" cy="64985"/>
          </a:xfrm>
          <a:prstGeom prst="rightArrow">
            <a:avLst>
              <a:gd name="adj1" fmla="val 50000"/>
              <a:gd name="adj2" fmla="val 50365"/>
            </a:avLst>
          </a:prstGeom>
          <a:solidFill>
            <a:srgbClr val="31859B"/>
          </a:solidFill>
          <a:ln w="25400">
            <a:solidFill>
              <a:srgbClr val="31859B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43" name="TextBox 29711"/>
          <p:cNvSpPr>
            <a:spLocks noChangeArrowheads="1"/>
          </p:cNvSpPr>
          <p:nvPr/>
        </p:nvSpPr>
        <p:spPr bwMode="auto">
          <a:xfrm rot="19470754">
            <a:off x="6226176" y="2663370"/>
            <a:ext cx="150812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200" b="1" dirty="0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社区网格</a:t>
            </a:r>
            <a:endParaRPr lang="zh-CN" altLang="en-US" dirty="0"/>
          </a:p>
        </p:txBody>
      </p:sp>
      <p:sp>
        <p:nvSpPr>
          <p:cNvPr id="44" name="TextBox 29711"/>
          <p:cNvSpPr>
            <a:spLocks noChangeArrowheads="1"/>
          </p:cNvSpPr>
          <p:nvPr/>
        </p:nvSpPr>
        <p:spPr bwMode="auto">
          <a:xfrm rot="2369715">
            <a:off x="6084194" y="4215165"/>
            <a:ext cx="161037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200" b="1" dirty="0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监督、管理</a:t>
            </a:r>
            <a:endParaRPr lang="zh-CN" altLang="en-US" dirty="0"/>
          </a:p>
        </p:txBody>
      </p:sp>
      <p:sp>
        <p:nvSpPr>
          <p:cNvPr id="29" name="TextBox 29711"/>
          <p:cNvSpPr>
            <a:spLocks noChangeArrowheads="1"/>
          </p:cNvSpPr>
          <p:nvPr/>
        </p:nvSpPr>
        <p:spPr bwMode="auto">
          <a:xfrm rot="2369715">
            <a:off x="5668192" y="4677737"/>
            <a:ext cx="161037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200" b="1" dirty="0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数据共享</a:t>
            </a:r>
            <a:endParaRPr lang="en-US" altLang="zh-CN" sz="2200" b="1" dirty="0" smtClean="0">
              <a:solidFill>
                <a:srgbClr val="000000"/>
              </a:solidFill>
              <a:latin typeface="楷体" pitchFamily="49" charset="-122"/>
              <a:ea typeface="楷体" pitchFamily="49" charset="-122"/>
              <a:sym typeface="楷体" pitchFamily="49" charset="-122"/>
            </a:endParaRPr>
          </a:p>
        </p:txBody>
      </p:sp>
      <p:sp>
        <p:nvSpPr>
          <p:cNvPr id="31" name="右箭头 28"/>
          <p:cNvSpPr>
            <a:spLocks noChangeArrowheads="1"/>
          </p:cNvSpPr>
          <p:nvPr/>
        </p:nvSpPr>
        <p:spPr bwMode="auto">
          <a:xfrm rot="8520000">
            <a:off x="2008369" y="4462983"/>
            <a:ext cx="2077946" cy="45719"/>
          </a:xfrm>
          <a:prstGeom prst="rightArrow">
            <a:avLst>
              <a:gd name="adj1" fmla="val 50000"/>
              <a:gd name="adj2" fmla="val 50365"/>
            </a:avLst>
          </a:prstGeom>
          <a:solidFill>
            <a:srgbClr val="31859B"/>
          </a:solidFill>
          <a:ln w="25400">
            <a:solidFill>
              <a:srgbClr val="31859B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32" name="右箭头 28"/>
          <p:cNvSpPr>
            <a:spLocks noChangeArrowheads="1"/>
          </p:cNvSpPr>
          <p:nvPr/>
        </p:nvSpPr>
        <p:spPr bwMode="auto">
          <a:xfrm rot="2310655">
            <a:off x="1851651" y="2585731"/>
            <a:ext cx="2077946" cy="45719"/>
          </a:xfrm>
          <a:prstGeom prst="rightArrow">
            <a:avLst>
              <a:gd name="adj1" fmla="val 50000"/>
              <a:gd name="adj2" fmla="val 50365"/>
            </a:avLst>
          </a:prstGeom>
          <a:solidFill>
            <a:srgbClr val="31859B"/>
          </a:solidFill>
          <a:ln w="25400">
            <a:solidFill>
              <a:srgbClr val="31859B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3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84" grpId="0" bldLvl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62" name="图片 38" descr="图片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84" name="TextBox 2"/>
          <p:cNvSpPr>
            <a:spLocks noChangeArrowheads="1"/>
          </p:cNvSpPr>
          <p:nvPr/>
        </p:nvSpPr>
        <p:spPr bwMode="auto">
          <a:xfrm>
            <a:off x="357188" y="214313"/>
            <a:ext cx="58324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 b="1" dirty="0" smtClean="0">
                <a:solidFill>
                  <a:schemeClr val="hlink"/>
                </a:solidFill>
                <a:latin typeface="楷体" pitchFamily="49" charset="-122"/>
                <a:ea typeface="楷体" pitchFamily="49" charset="-122"/>
                <a:sym typeface="楷体" pitchFamily="49" charset="-122"/>
              </a:rPr>
              <a:t>（三）项目特色</a:t>
            </a:r>
            <a:endParaRPr lang="zh-CN" altLang="en-US" sz="3600" b="1" dirty="0">
              <a:solidFill>
                <a:schemeClr val="hlink"/>
              </a:solidFill>
              <a:latin typeface="楷体" pitchFamily="49" charset="-122"/>
              <a:ea typeface="楷体" pitchFamily="49" charset="-122"/>
              <a:sym typeface="楷体" pitchFamily="49" charset="-122"/>
            </a:endParaRPr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010525" y="0"/>
            <a:ext cx="1133475" cy="101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4" name="图示 33"/>
          <p:cNvGraphicFramePr/>
          <p:nvPr/>
        </p:nvGraphicFramePr>
        <p:xfrm>
          <a:off x="1000100" y="1285860"/>
          <a:ext cx="7715304" cy="5000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85746" y="1357298"/>
            <a:ext cx="757230" cy="1071570"/>
          </a:xfrm>
          <a:prstGeom prst="rect">
            <a:avLst/>
          </a:prstGeom>
          <a:noFill/>
          <a:ln w="3175" cmpd="sng">
            <a:solidFill>
              <a:srgbClr val="C00000"/>
            </a:solidFill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83662" y="2571744"/>
            <a:ext cx="759314" cy="1144579"/>
          </a:xfrm>
          <a:prstGeom prst="rect">
            <a:avLst/>
          </a:prstGeom>
          <a:noFill/>
          <a:ln w="3175" cmpd="sng">
            <a:solidFill>
              <a:srgbClr val="C00000"/>
            </a:solidFill>
            <a:miter lim="800000"/>
            <a:headEnd/>
            <a:tailEnd/>
          </a:ln>
          <a:effectLst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28596" y="3929066"/>
            <a:ext cx="707332" cy="1071570"/>
          </a:xfrm>
          <a:prstGeom prst="rect">
            <a:avLst/>
          </a:prstGeom>
          <a:noFill/>
          <a:ln w="3175" cmpd="sng">
            <a:solidFill>
              <a:srgbClr val="C00000"/>
            </a:solidFill>
            <a:miter lim="800000"/>
            <a:headEnd/>
            <a:tailEnd/>
          </a:ln>
          <a:effectLst/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428596" y="5143512"/>
            <a:ext cx="714380" cy="1143008"/>
          </a:xfrm>
          <a:prstGeom prst="rect">
            <a:avLst/>
          </a:prstGeom>
          <a:noFill/>
          <a:ln w="3175" cmpd="sng">
            <a:solidFill>
              <a:srgbClr val="C00000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3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84" grpId="0" bldLvl="0" autoUpdateAnimBg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</TotalTime>
  <Words>856</Words>
  <Application>Microsoft Office PowerPoint</Application>
  <PresentationFormat>全屏显示(4:3)</PresentationFormat>
  <Paragraphs>159</Paragraphs>
  <Slides>25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6" baseType="lpstr">
      <vt:lpstr>Office 主题</vt:lpstr>
      <vt:lpstr>幻灯片 1</vt:lpstr>
      <vt:lpstr>目 录</vt:lpstr>
      <vt:lpstr>一、项目市场定位</vt:lpstr>
      <vt:lpstr>幻灯片 4</vt:lpstr>
      <vt:lpstr>（三）项目解决思路</vt:lpstr>
      <vt:lpstr>幻灯片 6</vt:lpstr>
      <vt:lpstr>幻灯片 7</vt:lpstr>
      <vt:lpstr>幻灯片 8</vt:lpstr>
      <vt:lpstr>幻灯片 9</vt:lpstr>
      <vt:lpstr>幻灯片 10</vt:lpstr>
      <vt:lpstr>幻灯片 11</vt:lpstr>
      <vt:lpstr>四、项目技术与实现方案</vt:lpstr>
      <vt:lpstr>幻灯片 13</vt:lpstr>
      <vt:lpstr>五、系统演示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CJ_Studio</dc:creator>
  <cp:lastModifiedBy>CJ-Studio</cp:lastModifiedBy>
  <cp:revision>85</cp:revision>
  <dcterms:created xsi:type="dcterms:W3CDTF">2014-08-19T17:23:46Z</dcterms:created>
  <dcterms:modified xsi:type="dcterms:W3CDTF">2014-09-11T15:02:02Z</dcterms:modified>
</cp:coreProperties>
</file>